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987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29/07/2024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84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29/07/2024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29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29/07/2024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61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29/07/2024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744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29/07/2024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90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29/07/2024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700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29/07/2024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586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29/07/2024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3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29/07/2024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745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29/07/2024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115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29/07/2024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2655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C4CAF-98BC-42ED-8ED6-4D0C392B7E0F}" type="datetimeFigureOut">
              <a:rPr lang="fr-FR" smtClean="0"/>
              <a:t>29/07/2024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123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19F02B13-22B4-1453-8F89-4008122C7D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470" y="1154233"/>
            <a:ext cx="6363251" cy="454953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31640" y="821100"/>
            <a:ext cx="669674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Plans des  prises de vues M. GUITTON Bruno</a:t>
            </a:r>
          </a:p>
        </p:txBody>
      </p:sp>
      <p:sp>
        <p:nvSpPr>
          <p:cNvPr id="15" name="Flèche vers le haut 16">
            <a:extLst>
              <a:ext uri="{FF2B5EF4-FFF2-40B4-BE49-F238E27FC236}">
                <a16:creationId xmlns:a16="http://schemas.microsoft.com/office/drawing/2014/main" id="{87DD3DF8-95C8-4229-8F2A-EB1A54E6CC2C}"/>
              </a:ext>
            </a:extLst>
          </p:cNvPr>
          <p:cNvSpPr/>
          <p:nvPr/>
        </p:nvSpPr>
        <p:spPr>
          <a:xfrm rot="395227" flipV="1">
            <a:off x="2856673" y="3614526"/>
            <a:ext cx="202101" cy="235921"/>
          </a:xfrm>
          <a:prstGeom prst="upArrow">
            <a:avLst>
              <a:gd name="adj1" fmla="val 60227"/>
              <a:gd name="adj2" fmla="val 50000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" name="Flèche vers le haut 16">
            <a:extLst>
              <a:ext uri="{FF2B5EF4-FFF2-40B4-BE49-F238E27FC236}">
                <a16:creationId xmlns:a16="http://schemas.microsoft.com/office/drawing/2014/main" id="{5C6A886C-3F8F-4C14-BA03-6B9DE99FF758}"/>
              </a:ext>
            </a:extLst>
          </p:cNvPr>
          <p:cNvSpPr/>
          <p:nvPr/>
        </p:nvSpPr>
        <p:spPr>
          <a:xfrm rot="16200000" flipH="1">
            <a:off x="2765222" y="4305977"/>
            <a:ext cx="190154" cy="251491"/>
          </a:xfrm>
          <a:prstGeom prst="upArrow">
            <a:avLst>
              <a:gd name="adj1" fmla="val 60227"/>
              <a:gd name="adj2" fmla="val 50000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4" name="Flèche vers le haut 33"/>
          <p:cNvSpPr/>
          <p:nvPr/>
        </p:nvSpPr>
        <p:spPr>
          <a:xfrm rot="18278790" flipH="1" flipV="1">
            <a:off x="5084005" y="2788724"/>
            <a:ext cx="234241" cy="317240"/>
          </a:xfrm>
          <a:prstGeom prst="upArrow">
            <a:avLst>
              <a:gd name="adj1" fmla="val 50002"/>
              <a:gd name="adj2" fmla="val 50000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8" name="Flèche vers le haut 16">
            <a:extLst>
              <a:ext uri="{FF2B5EF4-FFF2-40B4-BE49-F238E27FC236}">
                <a16:creationId xmlns:a16="http://schemas.microsoft.com/office/drawing/2014/main" id="{1C3733BF-5436-39AB-0F18-A66E4E943FBB}"/>
              </a:ext>
            </a:extLst>
          </p:cNvPr>
          <p:cNvSpPr/>
          <p:nvPr/>
        </p:nvSpPr>
        <p:spPr>
          <a:xfrm rot="11862362" flipH="1">
            <a:off x="2819644" y="4057566"/>
            <a:ext cx="206330" cy="249391"/>
          </a:xfrm>
          <a:prstGeom prst="upArrow">
            <a:avLst>
              <a:gd name="adj1" fmla="val 60227"/>
              <a:gd name="adj2" fmla="val 50000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9" name="Flèche vers le haut 34">
            <a:extLst>
              <a:ext uri="{FF2B5EF4-FFF2-40B4-BE49-F238E27FC236}">
                <a16:creationId xmlns:a16="http://schemas.microsoft.com/office/drawing/2014/main" id="{3EE915F5-4E50-02A9-79BF-3EAE7E40A4BD}"/>
              </a:ext>
            </a:extLst>
          </p:cNvPr>
          <p:cNvSpPr/>
          <p:nvPr/>
        </p:nvSpPr>
        <p:spPr>
          <a:xfrm rot="8023302" flipV="1">
            <a:off x="2711076" y="3762417"/>
            <a:ext cx="215444" cy="310332"/>
          </a:xfrm>
          <a:prstGeom prst="upArrow">
            <a:avLst>
              <a:gd name="adj1" fmla="val 51489"/>
              <a:gd name="adj2" fmla="val 57385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4" name="Flèche vers le haut 16">
            <a:extLst>
              <a:ext uri="{FF2B5EF4-FFF2-40B4-BE49-F238E27FC236}">
                <a16:creationId xmlns:a16="http://schemas.microsoft.com/office/drawing/2014/main" id="{FD1D79F0-A9C9-8B81-7AD1-018F3B8DD563}"/>
              </a:ext>
            </a:extLst>
          </p:cNvPr>
          <p:cNvSpPr/>
          <p:nvPr/>
        </p:nvSpPr>
        <p:spPr>
          <a:xfrm rot="395227" flipV="1">
            <a:off x="2856672" y="4519934"/>
            <a:ext cx="202101" cy="235921"/>
          </a:xfrm>
          <a:prstGeom prst="upArrow">
            <a:avLst>
              <a:gd name="adj1" fmla="val 60227"/>
              <a:gd name="adj2" fmla="val 50000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6" name="Flèche vers le haut 34">
            <a:extLst>
              <a:ext uri="{FF2B5EF4-FFF2-40B4-BE49-F238E27FC236}">
                <a16:creationId xmlns:a16="http://schemas.microsoft.com/office/drawing/2014/main" id="{C7B8D4D0-4D9E-6CC6-EA45-B2F3AB96DBB0}"/>
              </a:ext>
            </a:extLst>
          </p:cNvPr>
          <p:cNvSpPr/>
          <p:nvPr/>
        </p:nvSpPr>
        <p:spPr>
          <a:xfrm rot="21388338">
            <a:off x="3675057" y="4515908"/>
            <a:ext cx="230789" cy="330586"/>
          </a:xfrm>
          <a:prstGeom prst="upArrow">
            <a:avLst>
              <a:gd name="adj1" fmla="val 48985"/>
              <a:gd name="adj2" fmla="val 57385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3A6B311-41B7-28B2-A30C-7C75707D7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77302">
            <a:off x="1763688" y="2896026"/>
            <a:ext cx="335309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1084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848</TotalTime>
  <Words>16</Words>
  <Application>Microsoft Office PowerPoint</Application>
  <PresentationFormat>Affichage à l'écran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CAPDL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MONTAILLER Emmanuel</dc:creator>
  <cp:lastModifiedBy>CAHOREAU Aurélien</cp:lastModifiedBy>
  <cp:revision>70</cp:revision>
  <cp:lastPrinted>2016-09-21T12:44:28Z</cp:lastPrinted>
  <dcterms:created xsi:type="dcterms:W3CDTF">2014-10-20T11:43:04Z</dcterms:created>
  <dcterms:modified xsi:type="dcterms:W3CDTF">2024-07-29T14:28:21Z</dcterms:modified>
</cp:coreProperties>
</file>