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0EF3E67-BABC-6ED6-0149-E6EF3725E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173"/>
            <a:ext cx="9144000" cy="5738596"/>
          </a:xfrm>
          <a:prstGeom prst="rect">
            <a:avLst/>
          </a:prstGeom>
        </p:spPr>
      </p:pic>
      <p:sp>
        <p:nvSpPr>
          <p:cNvPr id="21" name="Flèche vers le haut 20"/>
          <p:cNvSpPr/>
          <p:nvPr/>
        </p:nvSpPr>
        <p:spPr>
          <a:xfrm rot="2175722">
            <a:off x="4186155" y="4000202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2" name="Flèche vers le haut 21"/>
          <p:cNvSpPr/>
          <p:nvPr/>
        </p:nvSpPr>
        <p:spPr>
          <a:xfrm rot="7828371">
            <a:off x="3564250" y="4357722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4" name="Flèche vers le haut 23"/>
          <p:cNvSpPr/>
          <p:nvPr/>
        </p:nvSpPr>
        <p:spPr>
          <a:xfrm rot="9639358">
            <a:off x="5079478" y="4644935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439D83-43A6-676B-63DD-DC96B3022B98}"/>
              </a:ext>
            </a:extLst>
          </p:cNvPr>
          <p:cNvSpPr txBox="1"/>
          <p:nvPr/>
        </p:nvSpPr>
        <p:spPr>
          <a:xfrm>
            <a:off x="1452479" y="152456"/>
            <a:ext cx="6575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Plan des prises de vue (partie 3) photos prises le 20/02/2024</a:t>
            </a:r>
          </a:p>
        </p:txBody>
      </p:sp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16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46</cp:revision>
  <cp:lastPrinted>2016-09-21T12:44:28Z</cp:lastPrinted>
  <dcterms:created xsi:type="dcterms:W3CDTF">2014-10-20T11:43:04Z</dcterms:created>
  <dcterms:modified xsi:type="dcterms:W3CDTF">2024-10-18T09:22:42Z</dcterms:modified>
</cp:coreProperties>
</file>