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8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9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6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74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90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70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86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3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74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15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65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4CAF-98BC-42ED-8ED6-4D0C392B7E0F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2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5C8C5E4-097A-3373-B889-85BA0247A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8907"/>
            <a:ext cx="9144000" cy="5027192"/>
          </a:xfrm>
          <a:prstGeom prst="rect">
            <a:avLst/>
          </a:prstGeom>
        </p:spPr>
      </p:pic>
      <p:sp>
        <p:nvSpPr>
          <p:cNvPr id="36" name="Flèche vers le haut 35"/>
          <p:cNvSpPr/>
          <p:nvPr/>
        </p:nvSpPr>
        <p:spPr>
          <a:xfrm rot="20675437" flipV="1">
            <a:off x="5521635" y="4092957"/>
            <a:ext cx="203119" cy="280535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5" name="Flèche vers le haut 34"/>
          <p:cNvSpPr/>
          <p:nvPr/>
        </p:nvSpPr>
        <p:spPr>
          <a:xfrm rot="20348060">
            <a:off x="3948981" y="5628253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4" name="Flèche vers le haut 33"/>
          <p:cNvSpPr/>
          <p:nvPr/>
        </p:nvSpPr>
        <p:spPr>
          <a:xfrm rot="7450480">
            <a:off x="2461013" y="3347564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1" name="Flèche vers le haut 20"/>
          <p:cNvSpPr/>
          <p:nvPr/>
        </p:nvSpPr>
        <p:spPr>
          <a:xfrm rot="14742476">
            <a:off x="4542449" y="3394421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" name="Flèche vers le haut 21"/>
          <p:cNvSpPr/>
          <p:nvPr/>
        </p:nvSpPr>
        <p:spPr>
          <a:xfrm rot="7145335">
            <a:off x="7004727" y="4401067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4" name="Flèche vers le haut 23"/>
          <p:cNvSpPr/>
          <p:nvPr/>
        </p:nvSpPr>
        <p:spPr>
          <a:xfrm rot="13533569">
            <a:off x="3877947" y="2722310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5" name="Flèche vers le haut 24"/>
          <p:cNvSpPr/>
          <p:nvPr/>
        </p:nvSpPr>
        <p:spPr>
          <a:xfrm rot="20987596">
            <a:off x="3485676" y="2054213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0EAEB8-1202-F5A8-D4A4-5DDDC7D71FA9}"/>
              </a:ext>
            </a:extLst>
          </p:cNvPr>
          <p:cNvSpPr txBox="1"/>
          <p:nvPr/>
        </p:nvSpPr>
        <p:spPr>
          <a:xfrm>
            <a:off x="1115616" y="18864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Plan des prises de vue (partie 1) photos prises le 20/02/2024</a:t>
            </a:r>
          </a:p>
        </p:txBody>
      </p:sp>
    </p:spTree>
    <p:extLst>
      <p:ext uri="{BB962C8B-B14F-4D97-AF65-F5344CB8AC3E}">
        <p14:creationId xmlns:p14="http://schemas.microsoft.com/office/powerpoint/2010/main" val="14391084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20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CAPDL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MONTAILLER Emmanuel</dc:creator>
  <cp:lastModifiedBy>CAHOREAU Aurélien</cp:lastModifiedBy>
  <cp:revision>46</cp:revision>
  <cp:lastPrinted>2016-09-21T12:44:28Z</cp:lastPrinted>
  <dcterms:created xsi:type="dcterms:W3CDTF">2014-10-20T11:43:04Z</dcterms:created>
  <dcterms:modified xsi:type="dcterms:W3CDTF">2024-10-18T08:59:36Z</dcterms:modified>
</cp:coreProperties>
</file>