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987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84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29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61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744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90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700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586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43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745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115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2655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123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ACCE8DB-7E01-9DD6-E473-5B486DC485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9525"/>
            <a:ext cx="9144000" cy="4938950"/>
          </a:xfrm>
          <a:prstGeom prst="rect">
            <a:avLst/>
          </a:prstGeom>
        </p:spPr>
      </p:pic>
      <p:sp>
        <p:nvSpPr>
          <p:cNvPr id="25" name="Flèche vers le haut 24"/>
          <p:cNvSpPr/>
          <p:nvPr/>
        </p:nvSpPr>
        <p:spPr>
          <a:xfrm rot="1690978">
            <a:off x="4507580" y="3342139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6" name="Flèche vers le haut 25"/>
          <p:cNvSpPr/>
          <p:nvPr/>
        </p:nvSpPr>
        <p:spPr>
          <a:xfrm rot="20109271">
            <a:off x="5069401" y="4522108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20DAB77-723D-3BF0-F0DC-18A49C3017D9}"/>
              </a:ext>
            </a:extLst>
          </p:cNvPr>
          <p:cNvSpPr txBox="1"/>
          <p:nvPr/>
        </p:nvSpPr>
        <p:spPr>
          <a:xfrm>
            <a:off x="1115616" y="188640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Plan des prises de vue (partie 2) photos prises le 20/02/2024</a:t>
            </a:r>
          </a:p>
        </p:txBody>
      </p:sp>
    </p:spTree>
    <p:extLst>
      <p:ext uri="{BB962C8B-B14F-4D97-AF65-F5344CB8AC3E}">
        <p14:creationId xmlns:p14="http://schemas.microsoft.com/office/powerpoint/2010/main" val="14391084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15</Words>
  <Application>Microsoft Office PowerPoint</Application>
  <PresentationFormat>Affichage à l'écran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>CAPDL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MONTAILLER Emmanuel</dc:creator>
  <cp:lastModifiedBy>CAHOREAU Aurélien</cp:lastModifiedBy>
  <cp:revision>46</cp:revision>
  <cp:lastPrinted>2016-09-21T12:44:28Z</cp:lastPrinted>
  <dcterms:created xsi:type="dcterms:W3CDTF">2014-10-20T11:43:04Z</dcterms:created>
  <dcterms:modified xsi:type="dcterms:W3CDTF">2024-10-18T09:02:31Z</dcterms:modified>
</cp:coreProperties>
</file>