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71846C-802C-4AEF-91D0-C68C77346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B4D5C8F-0596-4133-9189-654A505D09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EDB39CB-C13A-433F-84C1-33FCA0F92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7F03FB-50D9-488D-9E19-52CA21238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1CA92D-9B37-4824-9C8D-7E271EC2D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4442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85C0BC-270A-4D86-A56A-288DED24C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C209BCC-96FE-424C-8A37-03160C5DA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2F09FF-72E4-409D-B65A-B7E767BF4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54C9C07-7790-495F-B6B7-41B0AFA0F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49053A-81FA-43B3-B094-14AA5770C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346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F83081E-960B-4740-B9C9-B0FF5E1A9E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1161785-2DD0-4817-83BF-C70DD7032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859E75-F14E-4F65-A4EE-358D120E1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40FC89-8EC4-4E68-AA9C-938231F81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2BC3B15-592C-4581-9439-DDF5F4F2E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5188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7FEE7F-0A01-4036-8DDB-0BBB982ED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0B379D7-550C-4C19-AD36-BBF599F65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A73A606-E9C5-4F76-A1AB-D1BB0F3F3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02415A6-7BA0-44E4-BAEC-5A266C434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521E7E-E07D-45FA-9698-CB03F9DF6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8933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16DB92-C9F9-4256-A874-FFCA7502B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B0F85B0-DC08-4079-8306-C2EDC1008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4C6238-7B7E-4AC6-AD5C-53B41E026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A45034-FCC2-428D-A08A-38DE3ED1B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4F1ADF-22D5-4CB6-8FAC-80F729F07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50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28515E-B657-4333-9355-9C20E9F8C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32DE9F-D889-4E07-8A2B-359A68C40C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0CF1524-64EB-4F55-9689-62E4CFC657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E6E7F6D-CF67-419B-ACB8-98D6E5474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86DDBC8-0E3C-4635-8FE5-5334829D8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416DD97-3DA4-4D56-814F-649057D79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4415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D95571-A07C-4B08-A1C4-5F1D27F5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9B0D31C-3ED4-4FB3-94DF-303E3624B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7648934-4FCA-46BA-B157-E011CC1D8E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6CB4575-E6F9-450F-9838-AC05C32DB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1FA0F91-865A-449C-945E-7CE0C53E32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373A0A9-9530-44C9-951B-76401C9C7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A0B599C-F4E9-44E4-8644-3AE2577BD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C25BA02-C687-40D9-BCF6-699B93EC5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825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CD8D19-798F-401E-9A57-B6C697D51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B6F7C77-89B8-4E76-BC13-7C221EA21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41673C4-E564-409F-AA4F-4F248B24E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04D2C7-3BA5-4CF8-A39A-BF04186F3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1715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1B0E42B-6923-4BC7-82EB-9C8C25A73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9416EFF-A9DF-49BF-BDC8-A66D5EDF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3EC2366-D908-437F-AB82-C791F238F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850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90C717-3AE0-44C4-8CFD-A22170392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BC4BA58-10B9-45C4-9B12-10D5A0179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2D6C0F9-D2B7-448D-BC86-17535F209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2C0D0DB-E09E-42C6-80B0-B98D2DB0A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40EEAF-BCA9-4A1C-BDD4-1E5794107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0246875-7B4E-4058-9AC5-A8ED2DDE9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53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454350-8E25-47C9-AAC1-551DF8D75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BAA3382-08B9-4D4F-A4AF-986B368EF0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F4268E0-C381-4308-8B6B-C27CDA935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E30BE50-FEF1-431C-88D7-972F904BE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0A5F7AD-5241-4B16-8A18-A91E9FF60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69D7E49-14B8-4610-974F-5EA514CF7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5964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6AF83B-7773-4EE7-9802-8420CE013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9F279-F0DA-4302-8C2C-951208C976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FB22FE-DB9E-4317-A6FF-EC5A03747E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94CEE-68AA-48FD-B6AF-22F9EE161323}" type="datetimeFigureOut">
              <a:rPr lang="fr-FR" smtClean="0"/>
              <a:t>21/01/2022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B79F480-6076-41EA-917E-5451D6C375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491323-717E-4A46-8BA1-2C584880A8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94245-207A-4AE5-BE66-24F7B1A844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0274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29E48AB0-8329-44E7-BFD0-5FD80CB72D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62895"/>
            <a:ext cx="9144000" cy="634060"/>
          </a:xfrm>
        </p:spPr>
        <p:txBody>
          <a:bodyPr>
            <a:normAutofit/>
          </a:bodyPr>
          <a:lstStyle/>
          <a:p>
            <a:r>
              <a:rPr lang="fr-FR" sz="1800" dirty="0"/>
              <a:t>ANNEXE 3 – CERFA n° 14734*03 - Demande d’examen au cas par cas préalable à la réalisation éventuelle d’une évaluation environnementale – Photographies de la zone d’implantation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C8FB2B7-FB77-4DC9-B1FC-0C4F40A6A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472" y="1296955"/>
            <a:ext cx="9288528" cy="5191414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53F1D324-3289-4035-BA55-543BE9A62DB5}"/>
              </a:ext>
            </a:extLst>
          </p:cNvPr>
          <p:cNvCxnSpPr>
            <a:cxnSpLocks/>
          </p:cNvCxnSpPr>
          <p:nvPr/>
        </p:nvCxnSpPr>
        <p:spPr>
          <a:xfrm>
            <a:off x="2901820" y="2836506"/>
            <a:ext cx="1101013" cy="10281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58F2FE00-F323-44B1-8FA6-4E59B4838D53}"/>
              </a:ext>
            </a:extLst>
          </p:cNvPr>
          <p:cNvSpPr txBox="1"/>
          <p:nvPr/>
        </p:nvSpPr>
        <p:spPr>
          <a:xfrm>
            <a:off x="615821" y="2131272"/>
            <a:ext cx="25565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Localisation du projet:</a:t>
            </a:r>
          </a:p>
          <a:p>
            <a:pPr algn="ctr"/>
            <a:r>
              <a:rPr lang="fr-FR" dirty="0"/>
              <a:t>63 route de Seiches</a:t>
            </a:r>
          </a:p>
          <a:p>
            <a:pPr algn="ctr"/>
            <a:r>
              <a:rPr lang="fr-FR" dirty="0"/>
              <a:t>49630 Mazé-Milon</a:t>
            </a:r>
          </a:p>
        </p:txBody>
      </p:sp>
    </p:spTree>
    <p:extLst>
      <p:ext uri="{BB962C8B-B14F-4D97-AF65-F5344CB8AC3E}">
        <p14:creationId xmlns:p14="http://schemas.microsoft.com/office/powerpoint/2010/main" val="3643649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29E48AB0-8329-44E7-BFD0-5FD80CB72D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62895"/>
            <a:ext cx="9144000" cy="634060"/>
          </a:xfrm>
        </p:spPr>
        <p:txBody>
          <a:bodyPr>
            <a:normAutofit/>
          </a:bodyPr>
          <a:lstStyle/>
          <a:p>
            <a:r>
              <a:rPr lang="fr-FR" sz="1800" dirty="0"/>
              <a:t>ANNEXE 3 – CERFA n° 14734*03 - Demande d’examen au cas par cas préalable à la réalisation éventuelle d’une évaluation environnementale – Photographies de la zone d’implantation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11BF1D6-13E9-4E2A-B237-D99BD6019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957" y="1728139"/>
            <a:ext cx="8785368" cy="3484919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BD22C879-6CC6-40B6-B1AB-AE8FC4774204}"/>
              </a:ext>
            </a:extLst>
          </p:cNvPr>
          <p:cNvCxnSpPr>
            <a:cxnSpLocks/>
          </p:cNvCxnSpPr>
          <p:nvPr/>
        </p:nvCxnSpPr>
        <p:spPr>
          <a:xfrm>
            <a:off x="3032449" y="2817845"/>
            <a:ext cx="2752531" cy="3825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A6711527-B6C8-4118-809A-43117D7CEE98}"/>
              </a:ext>
            </a:extLst>
          </p:cNvPr>
          <p:cNvSpPr txBox="1"/>
          <p:nvPr/>
        </p:nvSpPr>
        <p:spPr>
          <a:xfrm>
            <a:off x="615821" y="2131272"/>
            <a:ext cx="25565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Localisation du projet:</a:t>
            </a:r>
          </a:p>
          <a:p>
            <a:pPr algn="ctr"/>
            <a:r>
              <a:rPr lang="fr-FR" dirty="0"/>
              <a:t>63 route de Seiches</a:t>
            </a:r>
          </a:p>
          <a:p>
            <a:pPr algn="ctr"/>
            <a:r>
              <a:rPr lang="fr-FR" dirty="0"/>
              <a:t>49630 Mazé-Milon</a:t>
            </a:r>
          </a:p>
        </p:txBody>
      </p:sp>
    </p:spTree>
    <p:extLst>
      <p:ext uri="{BB962C8B-B14F-4D97-AF65-F5344CB8AC3E}">
        <p14:creationId xmlns:p14="http://schemas.microsoft.com/office/powerpoint/2010/main" val="2212772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29E48AB0-8329-44E7-BFD0-5FD80CB72D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62895"/>
            <a:ext cx="9144000" cy="634060"/>
          </a:xfrm>
        </p:spPr>
        <p:txBody>
          <a:bodyPr>
            <a:normAutofit/>
          </a:bodyPr>
          <a:lstStyle/>
          <a:p>
            <a:r>
              <a:rPr lang="fr-FR" sz="1800" dirty="0"/>
              <a:t>ANNEXE 3 – CERFA n° 14734*03 - Demande d’examen au cas par cas préalable à la réalisation éventuelle d’une évaluation environnementale – Photographies de la zone d’implantation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842D734-D116-42D3-BD0F-1E856ADE7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290" y="1557183"/>
            <a:ext cx="7860580" cy="486227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4649C2E-BEC5-4580-BC00-9141F9978E6E}"/>
              </a:ext>
            </a:extLst>
          </p:cNvPr>
          <p:cNvSpPr txBox="1"/>
          <p:nvPr/>
        </p:nvSpPr>
        <p:spPr>
          <a:xfrm>
            <a:off x="830425" y="2146041"/>
            <a:ext cx="136227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Localisation des différentes prises de vue photos</a:t>
            </a:r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20749690-34FD-48C9-AD0B-316D0A6AD477}"/>
              </a:ext>
            </a:extLst>
          </p:cNvPr>
          <p:cNvSpPr/>
          <p:nvPr/>
        </p:nvSpPr>
        <p:spPr>
          <a:xfrm rot="6783049">
            <a:off x="5262275" y="4278680"/>
            <a:ext cx="382523" cy="1882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067E1EC-012A-403E-9A29-E0BA32FA11FC}"/>
              </a:ext>
            </a:extLst>
          </p:cNvPr>
          <p:cNvSpPr/>
          <p:nvPr/>
        </p:nvSpPr>
        <p:spPr>
          <a:xfrm>
            <a:off x="4685528" y="3988322"/>
            <a:ext cx="606490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fr-F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  <a:p>
            <a:pPr algn="just"/>
            <a:endParaRPr lang="fr-FR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5FF9400-C37B-4582-B1B1-425943D5B200}"/>
              </a:ext>
            </a:extLst>
          </p:cNvPr>
          <p:cNvSpPr/>
          <p:nvPr/>
        </p:nvSpPr>
        <p:spPr>
          <a:xfrm>
            <a:off x="4830176" y="5248112"/>
            <a:ext cx="606490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fr-F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  <a:p>
            <a:pPr algn="just"/>
            <a:endParaRPr lang="fr-FR" dirty="0"/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6D25B6BD-D8AD-4CE5-BA54-142E6C35C3FF}"/>
              </a:ext>
            </a:extLst>
          </p:cNvPr>
          <p:cNvSpPr/>
          <p:nvPr/>
        </p:nvSpPr>
        <p:spPr>
          <a:xfrm rot="14018648">
            <a:off x="6075738" y="5903195"/>
            <a:ext cx="412221" cy="158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BE27E428-5AE7-4A37-A910-697FDF6A5D3D}"/>
              </a:ext>
            </a:extLst>
          </p:cNvPr>
          <p:cNvSpPr/>
          <p:nvPr/>
        </p:nvSpPr>
        <p:spPr>
          <a:xfrm>
            <a:off x="5861208" y="5083594"/>
            <a:ext cx="606490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fr-F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  <a:p>
            <a:pPr algn="just"/>
            <a:endParaRPr lang="fr-FR"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820D8B4F-948D-4D50-8ADB-3DE7AE50321E}"/>
              </a:ext>
            </a:extLst>
          </p:cNvPr>
          <p:cNvSpPr/>
          <p:nvPr/>
        </p:nvSpPr>
        <p:spPr>
          <a:xfrm>
            <a:off x="4156978" y="5182024"/>
            <a:ext cx="606490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fr-F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</a:p>
          <a:p>
            <a:pPr algn="just"/>
            <a:endParaRPr lang="fr-FR" dirty="0"/>
          </a:p>
        </p:txBody>
      </p:sp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6829FE18-C758-4BEF-AB77-63B09B8E5134}"/>
              </a:ext>
            </a:extLst>
          </p:cNvPr>
          <p:cNvSpPr/>
          <p:nvPr/>
        </p:nvSpPr>
        <p:spPr>
          <a:xfrm rot="19895197">
            <a:off x="4037413" y="5347439"/>
            <a:ext cx="412221" cy="158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9E367DA7-7E51-4BB9-9934-CF0E88D84D1B}"/>
              </a:ext>
            </a:extLst>
          </p:cNvPr>
          <p:cNvSpPr/>
          <p:nvPr/>
        </p:nvSpPr>
        <p:spPr>
          <a:xfrm rot="14018648">
            <a:off x="5188525" y="5705021"/>
            <a:ext cx="412221" cy="158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844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29E48AB0-8329-44E7-BFD0-5FD80CB72D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0931" y="662894"/>
            <a:ext cx="9287069" cy="988623"/>
          </a:xfrm>
        </p:spPr>
        <p:txBody>
          <a:bodyPr>
            <a:normAutofit fontScale="92500" lnSpcReduction="20000"/>
          </a:bodyPr>
          <a:lstStyle/>
          <a:p>
            <a:r>
              <a:rPr lang="fr-FR" sz="1800" dirty="0"/>
              <a:t>ANNEXE 3 – CERFA n° 14734*03 - Demande d’examen au cas par cas préalable à la réalisation éventuelle d’une évaluation environnementale –</a:t>
            </a:r>
          </a:p>
          <a:p>
            <a:r>
              <a:rPr lang="fr-FR" sz="1100" dirty="0"/>
              <a:t>Photo n° 1 (prise de vue 5 mai 2021): </a:t>
            </a:r>
          </a:p>
          <a:p>
            <a:r>
              <a:rPr lang="fr-FR" sz="1400" dirty="0"/>
              <a:t>Figure 3 : Vue du terrain – vue vers le sud</a:t>
            </a:r>
            <a:endParaRPr lang="fr-FR" sz="1800" dirty="0"/>
          </a:p>
        </p:txBody>
      </p:sp>
      <p:pic>
        <p:nvPicPr>
          <p:cNvPr id="1026" name="81F528A1-F3CF-4DB7-AB37-77026336C932">
            <a:extLst>
              <a:ext uri="{FF2B5EF4-FFF2-40B4-BE49-F238E27FC236}">
                <a16:creationId xmlns:a16="http://schemas.microsoft.com/office/drawing/2014/main" id="{9869D184-5D98-43D8-900C-072FFF4EE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0" y="1912738"/>
            <a:ext cx="5475288" cy="410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17E2F2FD-C033-42EE-9DEF-4645EF1165F9}"/>
              </a:ext>
            </a:extLst>
          </p:cNvPr>
          <p:cNvSpPr/>
          <p:nvPr/>
        </p:nvSpPr>
        <p:spPr>
          <a:xfrm>
            <a:off x="1996751" y="3429000"/>
            <a:ext cx="606490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fr-F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  <a:p>
            <a:pPr algn="just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6478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B206B3-C41A-4DAA-8100-5968019F3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/>
              <a:t>ANNEXE 3 – CERFA n° 14734*03 - Demande d’examen au cas par cas préalable à la réalisation éventuelle d’une évaluation environnementale – Photographies de la zone d’implantation</a:t>
            </a:r>
            <a:br>
              <a:rPr lang="fr-FR" sz="4400" dirty="0"/>
            </a:br>
            <a:r>
              <a:rPr lang="fr-FR" sz="2200" dirty="0"/>
              <a:t>source : </a:t>
            </a:r>
            <a:r>
              <a:rPr lang="fr-FR" sz="2200" dirty="0" err="1"/>
              <a:t>GoogleEarth</a:t>
            </a:r>
            <a:r>
              <a:rPr lang="fr-FR" sz="2200" dirty="0"/>
              <a:t> 21/01/22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B54940E-B079-4D1F-870A-F7B08956D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5351" y="1949599"/>
            <a:ext cx="7741298" cy="3919490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38911B18-9141-4CB8-B151-89F9304D6E89}"/>
              </a:ext>
            </a:extLst>
          </p:cNvPr>
          <p:cNvSpPr/>
          <p:nvPr/>
        </p:nvSpPr>
        <p:spPr>
          <a:xfrm>
            <a:off x="1996751" y="3429000"/>
            <a:ext cx="606490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fr-F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  <a:p>
            <a:pPr algn="just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3429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72BDD9-B4AF-4B39-B84F-73BB3076F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2200" dirty="0"/>
              <a:t>ANNEXE 3 – CERFA n° 14734*03 - Demande d’examen au cas par cas préalable à la réalisation éventuelle d’une évaluation environnementale – Photographies de la zone d’implantation</a:t>
            </a:r>
            <a:br>
              <a:rPr lang="fr-FR" sz="4400" dirty="0"/>
            </a:br>
            <a:r>
              <a:rPr lang="fr-FR" sz="2700" dirty="0"/>
              <a:t>source : </a:t>
            </a:r>
            <a:r>
              <a:rPr lang="fr-FR" sz="2700" dirty="0" err="1"/>
              <a:t>GoogleEarth</a:t>
            </a:r>
            <a:r>
              <a:rPr lang="fr-FR" sz="2700" dirty="0"/>
              <a:t> 21/01/22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15B2AEB2-80C5-473D-BACA-0A2536CF11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3004" y="1939131"/>
            <a:ext cx="8640718" cy="4351338"/>
          </a:xfr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50144122-0B87-4912-AA73-198D1D9765E8}"/>
              </a:ext>
            </a:extLst>
          </p:cNvPr>
          <p:cNvSpPr/>
          <p:nvPr/>
        </p:nvSpPr>
        <p:spPr>
          <a:xfrm>
            <a:off x="1996751" y="3429000"/>
            <a:ext cx="606490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fr-F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  <a:p>
            <a:pPr algn="just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8858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55F06C-8EB5-48D5-BAE6-FBB6D82BB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470" y="369432"/>
            <a:ext cx="3881535" cy="906917"/>
          </a:xfrm>
        </p:spPr>
        <p:txBody>
          <a:bodyPr>
            <a:normAutofit/>
          </a:bodyPr>
          <a:lstStyle/>
          <a:p>
            <a:r>
              <a:rPr lang="fr-FR" sz="2000" dirty="0"/>
              <a:t>Date de prise de vue 24/11/21</a:t>
            </a:r>
          </a:p>
        </p:txBody>
      </p:sp>
      <p:pic>
        <p:nvPicPr>
          <p:cNvPr id="2050" name="12FC7216-5387-4EB2-87AE-24B89B754DD9">
            <a:extLst>
              <a:ext uri="{FF2B5EF4-FFF2-40B4-BE49-F238E27FC236}">
                <a16:creationId xmlns:a16="http://schemas.microsoft.com/office/drawing/2014/main" id="{16532B1B-0874-4B1B-910F-20E36035A3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1" r="1687" b="1824"/>
          <a:stretch/>
        </p:blipFill>
        <p:spPr bwMode="auto">
          <a:xfrm>
            <a:off x="1344299" y="1130534"/>
            <a:ext cx="4084951" cy="485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7952C093-C512-47C4-BF6E-7A990B06F536}"/>
              </a:ext>
            </a:extLst>
          </p:cNvPr>
          <p:cNvSpPr txBox="1">
            <a:spLocks/>
          </p:cNvSpPr>
          <p:nvPr/>
        </p:nvSpPr>
        <p:spPr>
          <a:xfrm>
            <a:off x="7065996" y="665360"/>
            <a:ext cx="4074756" cy="725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/>
              <a:t>Date de prise de vue 8/11/21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ED35ECB-0994-42F7-B860-B87CAD2B8B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440"/>
          <a:stretch/>
        </p:blipFill>
        <p:spPr>
          <a:xfrm>
            <a:off x="7333740" y="1276349"/>
            <a:ext cx="3343206" cy="5029201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AE0DDB51-21FF-4A79-9806-69D27E54F903}"/>
              </a:ext>
            </a:extLst>
          </p:cNvPr>
          <p:cNvSpPr/>
          <p:nvPr/>
        </p:nvSpPr>
        <p:spPr>
          <a:xfrm>
            <a:off x="5944378" y="665360"/>
            <a:ext cx="606490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fr-F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</a:p>
          <a:p>
            <a:pPr algn="just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54484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243</Words>
  <Application>Microsoft Office PowerPoint</Application>
  <PresentationFormat>Grand écran</PresentationFormat>
  <Paragraphs>33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ANNEXE 3 – CERFA n° 14734*03 - Demande d’examen au cas par cas préalable à la réalisation éventuelle d’une évaluation environnementale – Photographies de la zone d’implantation source : GoogleEarth 21/01/22</vt:lpstr>
      <vt:lpstr>ANNEXE 3 – CERFA n° 14734*03 - Demande d’examen au cas par cas préalable à la réalisation éventuelle d’une évaluation environnementale – Photographies de la zone d’implantation source : GoogleEarth 21/01/22</vt:lpstr>
      <vt:lpstr>Date de prise de vue 24/11/21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Cécile Hodson</dc:creator>
  <cp:lastModifiedBy>Cécile Hodson</cp:lastModifiedBy>
  <cp:revision>9</cp:revision>
  <dcterms:created xsi:type="dcterms:W3CDTF">2022-01-21T14:52:15Z</dcterms:created>
  <dcterms:modified xsi:type="dcterms:W3CDTF">2022-01-21T16:12:39Z</dcterms:modified>
</cp:coreProperties>
</file>