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80" d="100"/>
          <a:sy n="80" d="100"/>
        </p:scale>
        <p:origin x="-2155" y="-2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21/07/2021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784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21/07/2021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5292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21/07/2021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661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21/07/2021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4744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21/07/2021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1909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21/07/2021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1700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21/07/2021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5865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21/07/2021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436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21/07/2021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8745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21/07/2021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1153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C4CAF-98BC-42ED-8ED6-4D0C392B7E0F}" type="datetimeFigureOut">
              <a:rPr lang="fr-FR" smtClean="0"/>
              <a:t>21/07/2021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2655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3C4CAF-98BC-42ED-8ED6-4D0C392B7E0F}" type="datetimeFigureOut">
              <a:rPr lang="fr-FR" smtClean="0"/>
              <a:t>21/07/2021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F2DAF-1587-4567-91CF-4E88CCEC1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4123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3080"/>
            <a:ext cx="9144000" cy="5202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Flèche vers le haut 18"/>
          <p:cNvSpPr/>
          <p:nvPr/>
        </p:nvSpPr>
        <p:spPr>
          <a:xfrm rot="12960000">
            <a:off x="4052936" y="3233752"/>
            <a:ext cx="187788" cy="296359"/>
          </a:xfrm>
          <a:prstGeom prst="upArrow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 anchorCtr="0"/>
          <a:lstStyle/>
          <a:p>
            <a:pPr algn="ctr"/>
            <a:r>
              <a:rPr lang="fr-FR" sz="700" dirty="0">
                <a:solidFill>
                  <a:schemeClr val="tx1"/>
                </a:solidFill>
              </a:rPr>
              <a:t>3</a:t>
            </a:r>
            <a:endParaRPr lang="fr-FR" sz="700" dirty="0">
              <a:solidFill>
                <a:schemeClr val="tx1"/>
              </a:solidFill>
            </a:endParaRPr>
          </a:p>
        </p:txBody>
      </p:sp>
      <p:sp>
        <p:nvSpPr>
          <p:cNvPr id="22" name="Flèche vers le haut 21"/>
          <p:cNvSpPr/>
          <p:nvPr/>
        </p:nvSpPr>
        <p:spPr>
          <a:xfrm rot="2450815">
            <a:off x="3441645" y="3713371"/>
            <a:ext cx="203119" cy="281679"/>
          </a:xfrm>
          <a:prstGeom prst="upArrow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700" dirty="0">
                <a:solidFill>
                  <a:schemeClr val="tx1"/>
                </a:solidFill>
              </a:rPr>
              <a:t>1</a:t>
            </a:r>
            <a:endParaRPr lang="fr-FR" sz="700" dirty="0">
              <a:solidFill>
                <a:schemeClr val="tx1"/>
              </a:solidFill>
            </a:endParaRPr>
          </a:p>
        </p:txBody>
      </p:sp>
      <p:sp>
        <p:nvSpPr>
          <p:cNvPr id="23" name="Flèche vers le haut 22"/>
          <p:cNvSpPr/>
          <p:nvPr/>
        </p:nvSpPr>
        <p:spPr>
          <a:xfrm rot="7387019">
            <a:off x="3708763" y="3147620"/>
            <a:ext cx="203119" cy="281679"/>
          </a:xfrm>
          <a:prstGeom prst="upArrow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700" dirty="0" smtClean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1691680" y="188640"/>
            <a:ext cx="633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PLAN DES PRISES DE VUE PROJET M DELHOMMEAU – QUILLY (44)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910848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16</Words>
  <Application>Microsoft Office PowerPoint</Application>
  <PresentationFormat>Affichage à l'écran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CAPDL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MONTAILLER Emmanuel</dc:creator>
  <cp:lastModifiedBy>CAHOREAU Aurélien</cp:lastModifiedBy>
  <cp:revision>47</cp:revision>
  <cp:lastPrinted>2016-09-21T12:44:28Z</cp:lastPrinted>
  <dcterms:created xsi:type="dcterms:W3CDTF">2014-10-20T11:43:04Z</dcterms:created>
  <dcterms:modified xsi:type="dcterms:W3CDTF">2021-07-21T09:09:27Z</dcterms:modified>
</cp:coreProperties>
</file>