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0" r:id="rId4"/>
    <p:sldId id="261" r:id="rId5"/>
    <p:sldId id="264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56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5099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241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28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45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02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01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92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572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98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3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6AE05-CFBB-4ACB-A21C-179A79567452}" type="datetimeFigureOut">
              <a:rPr lang="fr-FR" smtClean="0"/>
              <a:t>21/09/2018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7DF5B-1034-467C-84F8-DD1AC76DB3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436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3333"/>
          <a:stretch/>
        </p:blipFill>
        <p:spPr>
          <a:xfrm>
            <a:off x="936173" y="321132"/>
            <a:ext cx="10338228" cy="615195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864028">
            <a:off x="5179225" y="2925720"/>
            <a:ext cx="608656" cy="504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202673">
            <a:off x="5948772" y="3145107"/>
            <a:ext cx="608656" cy="504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63155">
            <a:off x="5627585" y="3368191"/>
            <a:ext cx="608656" cy="504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743988">
            <a:off x="6399668" y="4980564"/>
            <a:ext cx="60865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53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Photos emplacement 1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4" y="1567542"/>
            <a:ext cx="5950857" cy="446314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7456713" y="6030685"/>
            <a:ext cx="2373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ZOOM</a:t>
            </a:r>
            <a:endParaRPr lang="fr-FR" sz="1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74298" y="2125435"/>
            <a:ext cx="4463143" cy="33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Photos emplacement </a:t>
            </a:r>
            <a:r>
              <a:rPr lang="fr-FR" dirty="0" smtClean="0"/>
              <a:t>2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56726" y="2021569"/>
            <a:ext cx="4967515" cy="372563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377665" y="6368145"/>
            <a:ext cx="2373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ZOOM</a:t>
            </a:r>
            <a:endParaRPr lang="fr-FR" sz="14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0" y="1400629"/>
            <a:ext cx="3725637" cy="49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8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Photos emplacement 3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28" y="1872798"/>
            <a:ext cx="5333999" cy="400049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09" y="1894114"/>
            <a:ext cx="5305578" cy="397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3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Photos emplacement 4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923" y="2227828"/>
            <a:ext cx="3928838" cy="294662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125" y="2227828"/>
            <a:ext cx="3928837" cy="294662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8" y="2227828"/>
            <a:ext cx="3928837" cy="294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7575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14</Words>
  <Application>Microsoft Office PowerPoint</Application>
  <PresentationFormat>Grand écran</PresentationFormat>
  <Paragraphs>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Photos emplacement 1</vt:lpstr>
      <vt:lpstr>Photos emplacement 2</vt:lpstr>
      <vt:lpstr>Photos emplacement 3</vt:lpstr>
      <vt:lpstr>Photos emplacement 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Gaëtan TREHIN</dc:creator>
  <cp:lastModifiedBy>Youssouf SY</cp:lastModifiedBy>
  <cp:revision>8</cp:revision>
  <dcterms:created xsi:type="dcterms:W3CDTF">2017-09-13T16:05:57Z</dcterms:created>
  <dcterms:modified xsi:type="dcterms:W3CDTF">2018-09-21T12:22:29Z</dcterms:modified>
</cp:coreProperties>
</file>