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54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EF58D-2D4C-487B-B44B-854D27257368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FEE90-854E-428D-8737-F31AC5499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601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FEE90-854E-428D-8737-F31AC549928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593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Your name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50494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Title Slide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pic>
        <p:nvPicPr>
          <p:cNvPr id="7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701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11188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Chapter Divider - Blue</a:t>
            </a:r>
          </a:p>
        </p:txBody>
      </p:sp>
      <p:pic>
        <p:nvPicPr>
          <p:cNvPr id="5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06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113332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Chapter Divider - Grey</a:t>
            </a:r>
          </a:p>
        </p:txBody>
      </p:sp>
      <p:pic>
        <p:nvPicPr>
          <p:cNvPr id="5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367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Divider -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 smtClean="0"/>
              <a:t>Select the image Placeholder and use an image from Scania Image Bank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-135898"/>
            <a:ext cx="12054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Chapter Divider - Image</a:t>
            </a:r>
          </a:p>
        </p:txBody>
      </p:sp>
    </p:spTree>
    <p:extLst>
      <p:ext uri="{BB962C8B-B14F-4D97-AF65-F5344CB8AC3E}">
        <p14:creationId xmlns:p14="http://schemas.microsoft.com/office/powerpoint/2010/main" val="4163597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 baseline="0">
                <a:solidFill>
                  <a:schemeClr val="bg1"/>
                </a:solidFill>
                <a:latin typeface="+mn-lt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“Click to add quote,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id </a:t>
            </a:r>
            <a:r>
              <a:rPr lang="en-US" dirty="0" err="1" smtClean="0"/>
              <a:t>purus</a:t>
            </a:r>
            <a:r>
              <a:rPr lang="en-US" dirty="0" smtClean="0"/>
              <a:t> </a:t>
            </a:r>
            <a:r>
              <a:rPr lang="en-US" dirty="0" err="1" smtClean="0"/>
              <a:t>elementum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Click to add source of quotation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63158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Quote - Blue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01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“Click to add quote,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id </a:t>
            </a:r>
            <a:r>
              <a:rPr lang="en-US" dirty="0" err="1" smtClean="0"/>
              <a:t>purus</a:t>
            </a:r>
            <a:r>
              <a:rPr lang="en-US" dirty="0" smtClean="0"/>
              <a:t> </a:t>
            </a:r>
            <a:r>
              <a:rPr lang="en-US" dirty="0" err="1" smtClean="0"/>
              <a:t>elementum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Click to add source of quotation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64601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Quote - Grey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976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- Ima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Select the image Placeholder and use an image from Scania Image Bank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“Click to add quote, 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</a:t>
            </a:r>
            <a:r>
              <a:rPr lang="en-US" dirty="0" err="1" smtClean="0"/>
              <a:t>Morbi</a:t>
            </a:r>
            <a:r>
              <a:rPr lang="en-US" dirty="0" smtClean="0"/>
              <a:t> </a:t>
            </a:r>
            <a:r>
              <a:rPr lang="en-US" dirty="0" err="1" smtClean="0"/>
              <a:t>vulputate</a:t>
            </a:r>
            <a:r>
              <a:rPr lang="en-US" dirty="0" smtClean="0"/>
              <a:t> </a:t>
            </a:r>
            <a:r>
              <a:rPr lang="en-US" dirty="0" err="1" smtClean="0"/>
              <a:t>orci</a:t>
            </a:r>
            <a:r>
              <a:rPr lang="en-US" dirty="0" smtClean="0"/>
              <a:t> id </a:t>
            </a:r>
            <a:r>
              <a:rPr lang="en-US" dirty="0" err="1" smtClean="0"/>
              <a:t>purus</a:t>
            </a:r>
            <a:r>
              <a:rPr lang="en-US" dirty="0" smtClean="0"/>
              <a:t> </a:t>
            </a:r>
            <a:r>
              <a:rPr lang="en-US" dirty="0" err="1" smtClean="0"/>
              <a:t>elementum</a:t>
            </a:r>
            <a:r>
              <a:rPr lang="en-US" dirty="0" smtClean="0"/>
              <a:t> </a:t>
            </a:r>
            <a:r>
              <a:rPr lang="en-US" dirty="0" err="1" smtClean="0"/>
              <a:t>feugiat</a:t>
            </a:r>
            <a:r>
              <a:rPr lang="en-US" dirty="0" smtClean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Click to add source of quotation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-135898"/>
            <a:ext cx="71814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Quote - Image</a:t>
            </a:r>
          </a:p>
        </p:txBody>
      </p:sp>
    </p:spTree>
    <p:extLst>
      <p:ext uri="{BB962C8B-B14F-4D97-AF65-F5344CB8AC3E}">
        <p14:creationId xmlns:p14="http://schemas.microsoft.com/office/powerpoint/2010/main" val="699447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Pag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Click to add Company name, Title, Department, Phone number,</a:t>
            </a:r>
            <a:br>
              <a:rPr lang="en-US" dirty="0" smtClean="0"/>
            </a:br>
            <a:r>
              <a:rPr lang="en-US" dirty="0" smtClean="0"/>
              <a:t>E-mail address, Web address</a:t>
            </a:r>
          </a:p>
        </p:txBody>
      </p:sp>
      <p:sp>
        <p:nvSpPr>
          <p:cNvPr id="6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8255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Last Page - Blue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45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Pag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 smtClean="0"/>
              <a:t>Click to add Company name, Title, Department, Phone number,</a:t>
            </a:r>
            <a:br>
              <a:rPr lang="en-US" dirty="0" smtClean="0"/>
            </a:br>
            <a:r>
              <a:rPr lang="en-US" dirty="0" smtClean="0"/>
              <a:t>E-mail address, Web address</a:t>
            </a:r>
          </a:p>
        </p:txBody>
      </p:sp>
      <p:sp>
        <p:nvSpPr>
          <p:cNvPr id="6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83997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Last Page - Grey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1726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Page/Chapter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135898"/>
            <a:ext cx="133530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Last Page/Chapter Divider</a:t>
            </a:r>
          </a:p>
        </p:txBody>
      </p:sp>
      <p:pic>
        <p:nvPicPr>
          <p:cNvPr id="5" name="ScaniaSymbolLarg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933" y="1447796"/>
            <a:ext cx="6294133" cy="3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Your name</a:t>
            </a:r>
            <a:endParaRPr lang="en-US" dirty="0"/>
          </a:p>
        </p:txBody>
      </p:sp>
      <p:sp>
        <p:nvSpPr>
          <p:cNvPr id="7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84157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Title Slide - Grey</a:t>
            </a:r>
          </a:p>
        </p:txBody>
      </p:sp>
      <p:pic>
        <p:nvPicPr>
          <p:cNvPr id="6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5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 smtClean="0"/>
              <a:t>Select the image Placeholder and use an image from Scania Image Bank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Your name</a:t>
            </a:r>
            <a:endParaRPr lang="en-US" dirty="0"/>
          </a:p>
        </p:txBody>
      </p:sp>
      <p:sp>
        <p:nvSpPr>
          <p:cNvPr id="9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-135898"/>
            <a:ext cx="9137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Title Slide - Image</a:t>
            </a:r>
          </a:p>
        </p:txBody>
      </p:sp>
    </p:spTree>
    <p:extLst>
      <p:ext uri="{BB962C8B-B14F-4D97-AF65-F5344CB8AC3E}">
        <p14:creationId xmlns:p14="http://schemas.microsoft.com/office/powerpoint/2010/main" val="408266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-135898"/>
            <a:ext cx="8768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Title and Content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9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348163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8180389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-135898"/>
            <a:ext cx="7325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Three Content</a:t>
            </a:r>
          </a:p>
        </p:txBody>
      </p:sp>
      <p:pic>
        <p:nvPicPr>
          <p:cNvPr id="10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311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28212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Blank</a:t>
            </a:r>
          </a:p>
        </p:txBody>
      </p:sp>
      <p:pic>
        <p:nvPicPr>
          <p:cNvPr id="6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0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7327900" cy="4176712"/>
          </a:xfr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 smtClean="0"/>
              <a:t>Click to add picture or use an </a:t>
            </a:r>
            <a:r>
              <a:rPr lang="en-US" dirty="0" smtClean="0"/>
              <a:t>image from Scania Image Bank</a:t>
            </a:r>
            <a:endParaRPr lang="sv-S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-135898"/>
            <a:ext cx="54502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One Image</a:t>
            </a:r>
          </a:p>
        </p:txBody>
      </p:sp>
      <p:pic>
        <p:nvPicPr>
          <p:cNvPr id="9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13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 smtClean="0"/>
              <a:t>Click to add picture or use an </a:t>
            </a:r>
            <a:r>
              <a:rPr lang="en-US" dirty="0" smtClean="0"/>
              <a:t>image from Scania Image Bank</a:t>
            </a:r>
            <a:endParaRPr lang="sv-SE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8180386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 smtClean="0"/>
              <a:t>Click to add picture or use an </a:t>
            </a:r>
            <a:r>
              <a:rPr lang="en-US" dirty="0" smtClean="0"/>
              <a:t>image from Scania Image Bank</a:t>
            </a:r>
            <a:endParaRPr lang="sv-SE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-135898"/>
            <a:ext cx="6123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Two Images</a:t>
            </a:r>
          </a:p>
        </p:txBody>
      </p:sp>
      <p:pic>
        <p:nvPicPr>
          <p:cNvPr id="12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67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4042611"/>
            <a:ext cx="3492501" cy="1907339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12763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 smtClean="0"/>
              <a:t>Click to add picture or use an </a:t>
            </a:r>
            <a:r>
              <a:rPr lang="en-US" dirty="0" smtClean="0"/>
              <a:t>image from Scania Image Bank</a:t>
            </a:r>
            <a:endParaRPr lang="sv-SE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349748" y="4042611"/>
            <a:ext cx="3492501" cy="1907339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346574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 smtClean="0"/>
              <a:t>Click to add picture or use an </a:t>
            </a:r>
            <a:r>
              <a:rPr lang="en-US" dirty="0" smtClean="0"/>
              <a:t>image from Scania Image Bank</a:t>
            </a:r>
            <a:endParaRPr lang="sv-SE" dirty="0" smtClean="0"/>
          </a:p>
        </p:txBody>
      </p:sp>
      <p:sp>
        <p:nvSpPr>
          <p:cNvPr id="14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183559" y="4042611"/>
            <a:ext cx="3492501" cy="1907339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8180385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 smtClean="0"/>
              <a:t>Click to add picture or use an </a:t>
            </a:r>
            <a:r>
              <a:rPr lang="en-US" dirty="0" smtClean="0"/>
              <a:t>image from Scania Image Bank</a:t>
            </a:r>
            <a:endParaRPr lang="sv-SE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0" y="-135898"/>
            <a:ext cx="6908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chemeClr val="accent1"/>
                </a:solidFill>
              </a:rPr>
              <a:t>Three Images</a:t>
            </a:r>
          </a:p>
        </p:txBody>
      </p:sp>
      <p:pic>
        <p:nvPicPr>
          <p:cNvPr id="16" name="ScaniaSymbol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31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5938" y="365125"/>
            <a:ext cx="10585556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7" y="1787096"/>
            <a:ext cx="11160124" cy="41628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936" y="6396945"/>
            <a:ext cx="104400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2096" y="6396945"/>
            <a:ext cx="659366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9226" y="6396945"/>
            <a:ext cx="506835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A0D4C01C-A495-4A1E-95D9-9A03EC9AD953}" type="slidenum">
              <a:rPr lang="en-GB" smtClean="0"/>
              <a:t>‹N°›</a:t>
            </a:fld>
            <a:endParaRPr lang="en-GB"/>
          </a:p>
        </p:txBody>
      </p:sp>
      <p:sp>
        <p:nvSpPr>
          <p:cNvPr id="22" name="xxLanguageTextBox"/>
          <p:cNvSpPr/>
          <p:nvPr>
            <p:custDataLst>
              <p:tags r:id="rId20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88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 baseline="0">
          <a:solidFill>
            <a:schemeClr val="accent1"/>
          </a:solidFill>
          <a:latin typeface="Scania Office Bold" panose="000008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893763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258888" indent="-365125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616075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974850" indent="-358775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 baseline="0">
          <a:solidFill>
            <a:schemeClr val="accent1"/>
          </a:solidFill>
          <a:latin typeface="+mn-lt"/>
          <a:ea typeface="+mn-ea"/>
          <a:cs typeface="+mn-cs"/>
        </a:defRPr>
      </a:lvl6pPr>
      <a:lvl7pPr marL="2335213" indent="-360363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 baseline="0">
          <a:solidFill>
            <a:schemeClr val="accent1"/>
          </a:solidFill>
          <a:latin typeface="+mn-lt"/>
          <a:ea typeface="+mn-ea"/>
          <a:cs typeface="+mn-cs"/>
        </a:defRPr>
      </a:lvl7pPr>
      <a:lvl8pPr marL="2687638" indent="-352425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048000" indent="-360363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25">
          <p15:clr>
            <a:srgbClr val="F26B43"/>
          </p15:clr>
        </p15:guide>
        <p15:guide id="3" pos="7355">
          <p15:clr>
            <a:srgbClr val="F26B43"/>
          </p15:clr>
        </p15:guide>
        <p15:guide id="4" pos="2739">
          <p15:clr>
            <a:srgbClr val="F26B43"/>
          </p15:clr>
        </p15:guide>
        <p15:guide id="5" pos="5155">
          <p15:clr>
            <a:srgbClr val="F26B43"/>
          </p15:clr>
        </p15:guide>
        <p15:guide id="6" orient="horz" pos="1117">
          <p15:clr>
            <a:srgbClr val="F26B43"/>
          </p15:clr>
        </p15:guide>
        <p15:guide id="7" orient="horz" pos="3748">
          <p15:clr>
            <a:srgbClr val="F26B43"/>
          </p15:clr>
        </p15:guide>
        <p15:guide id="8" pos="2525">
          <p15:clr>
            <a:srgbClr val="F26B43"/>
          </p15:clr>
        </p15:guide>
        <p15:guide id="9" pos="4941">
          <p15:clr>
            <a:srgbClr val="F26B43"/>
          </p15:clr>
        </p15:guide>
        <p15:guide id="10" orient="horz" pos="890">
          <p15:clr>
            <a:srgbClr val="F26B43"/>
          </p15:clr>
        </p15:guide>
        <p15:guide id="11" orient="horz" pos="23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ZONE D’implantation en image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74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7857" y="1787525"/>
            <a:ext cx="6136287" cy="416242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vue aérienne et repérage des vues</a:t>
            </a:r>
            <a:endParaRPr lang="en-GB" dirty="0"/>
          </a:p>
        </p:txBody>
      </p:sp>
      <p:sp>
        <p:nvSpPr>
          <p:cNvPr id="5" name="Triangle isocèle 4"/>
          <p:cNvSpPr/>
          <p:nvPr/>
        </p:nvSpPr>
        <p:spPr>
          <a:xfrm rot="17765727">
            <a:off x="3539266" y="2700169"/>
            <a:ext cx="473337" cy="516367"/>
          </a:xfrm>
          <a:prstGeom prst="triangle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fr-FR" sz="2400" dirty="0" smtClean="0">
                <a:solidFill>
                  <a:schemeClr val="tx1"/>
                </a:solidFill>
              </a:rPr>
              <a:t>1</a:t>
            </a:r>
            <a:endParaRPr lang="en-GB" sz="2400" dirty="0" err="1" smtClean="0">
              <a:solidFill>
                <a:schemeClr val="tx1"/>
              </a:solidFill>
            </a:endParaRPr>
          </a:p>
        </p:txBody>
      </p:sp>
      <p:sp>
        <p:nvSpPr>
          <p:cNvPr id="6" name="Triangle isocèle 5"/>
          <p:cNvSpPr/>
          <p:nvPr/>
        </p:nvSpPr>
        <p:spPr>
          <a:xfrm rot="14070352">
            <a:off x="3551948" y="4181370"/>
            <a:ext cx="473337" cy="516367"/>
          </a:xfrm>
          <a:prstGeom prst="triangle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fr-FR" sz="2400" dirty="0" smtClean="0">
                <a:solidFill>
                  <a:schemeClr val="tx1"/>
                </a:solidFill>
              </a:rPr>
              <a:t>2</a:t>
            </a:r>
            <a:endParaRPr lang="en-GB" sz="2400" dirty="0" err="1" smtClean="0">
              <a:solidFill>
                <a:schemeClr val="tx1"/>
              </a:solidFill>
            </a:endParaRPr>
          </a:p>
        </p:txBody>
      </p:sp>
      <p:sp>
        <p:nvSpPr>
          <p:cNvPr id="7" name="Triangle isocèle 6"/>
          <p:cNvSpPr/>
          <p:nvPr/>
        </p:nvSpPr>
        <p:spPr>
          <a:xfrm rot="1143889">
            <a:off x="4923215" y="2548001"/>
            <a:ext cx="473337" cy="516367"/>
          </a:xfrm>
          <a:prstGeom prst="triangle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fr-FR" sz="2400" dirty="0" smtClean="0">
                <a:solidFill>
                  <a:schemeClr val="tx1"/>
                </a:solidFill>
              </a:rPr>
              <a:t>3</a:t>
            </a:r>
            <a:endParaRPr lang="en-GB" sz="2400" dirty="0" err="1" smtClean="0">
              <a:solidFill>
                <a:schemeClr val="tx1"/>
              </a:solidFill>
            </a:endParaRPr>
          </a:p>
        </p:txBody>
      </p:sp>
      <p:sp>
        <p:nvSpPr>
          <p:cNvPr id="8" name="Triangle isocèle 7"/>
          <p:cNvSpPr/>
          <p:nvPr/>
        </p:nvSpPr>
        <p:spPr>
          <a:xfrm rot="18511512">
            <a:off x="5273422" y="2453903"/>
            <a:ext cx="473337" cy="516367"/>
          </a:xfrm>
          <a:prstGeom prst="triangle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fr-FR" sz="2400" dirty="0" smtClean="0">
                <a:solidFill>
                  <a:schemeClr val="tx1"/>
                </a:solidFill>
              </a:rPr>
              <a:t>4</a:t>
            </a:r>
            <a:endParaRPr lang="en-GB" sz="2400" dirty="0" err="1" smtClean="0">
              <a:solidFill>
                <a:schemeClr val="tx1"/>
              </a:solidFill>
            </a:endParaRPr>
          </a:p>
        </p:txBody>
      </p:sp>
      <p:sp>
        <p:nvSpPr>
          <p:cNvPr id="9" name="Triangle isocèle 8"/>
          <p:cNvSpPr/>
          <p:nvPr/>
        </p:nvSpPr>
        <p:spPr>
          <a:xfrm rot="2855279">
            <a:off x="6730193" y="2349938"/>
            <a:ext cx="473337" cy="516367"/>
          </a:xfrm>
          <a:prstGeom prst="triangle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fr-FR" sz="2400" dirty="0" smtClean="0">
                <a:solidFill>
                  <a:schemeClr val="tx1"/>
                </a:solidFill>
              </a:rPr>
              <a:t>5</a:t>
            </a:r>
            <a:endParaRPr lang="en-GB" sz="2400" dirty="0" err="1" smtClean="0">
              <a:solidFill>
                <a:schemeClr val="tx1"/>
              </a:solidFill>
            </a:endParaRP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19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4160" y="566341"/>
            <a:ext cx="3926840" cy="2946400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Photos de la zone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328" y="566341"/>
            <a:ext cx="3926840" cy="29464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40" y="3648869"/>
            <a:ext cx="3926840" cy="29464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7580" y="3648869"/>
            <a:ext cx="3926840" cy="29464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9420" y="3648869"/>
            <a:ext cx="3926840" cy="29464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244160" y="3088009"/>
            <a:ext cx="78530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fr-FR" sz="2400" b="1" dirty="0" smtClean="0">
                <a:solidFill>
                  <a:schemeClr val="bg1"/>
                </a:solidFill>
              </a:rPr>
              <a:t>1</a:t>
            </a:r>
            <a:endParaRPr lang="en-GB" sz="2400" b="1" dirty="0" err="1" smtClean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445328" y="3088009"/>
            <a:ext cx="78530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fr-FR" sz="2400" b="1" dirty="0">
                <a:solidFill>
                  <a:schemeClr val="bg1"/>
                </a:solidFill>
              </a:rPr>
              <a:t>2</a:t>
            </a:r>
            <a:endParaRPr lang="en-GB" sz="2400" b="1" dirty="0" err="1" smtClean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30740" y="6170537"/>
            <a:ext cx="78530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fr-FR" sz="2400" b="1" dirty="0">
                <a:solidFill>
                  <a:schemeClr val="bg1"/>
                </a:solidFill>
              </a:rPr>
              <a:t>3</a:t>
            </a:r>
            <a:endParaRPr lang="en-GB" sz="2400" b="1" dirty="0" err="1" smtClean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207580" y="6170537"/>
            <a:ext cx="78530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fr-FR" sz="2400" b="1" dirty="0" smtClean="0">
                <a:solidFill>
                  <a:schemeClr val="bg1"/>
                </a:solidFill>
              </a:rPr>
              <a:t>4</a:t>
            </a:r>
            <a:endParaRPr lang="en-GB" sz="2400" b="1" dirty="0" err="1" smtClean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230636" y="6170537"/>
            <a:ext cx="78530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fr-FR" sz="2400" b="1" dirty="0" smtClean="0">
                <a:solidFill>
                  <a:schemeClr val="bg1"/>
                </a:solidFill>
              </a:rPr>
              <a:t>5</a:t>
            </a:r>
            <a:endParaRPr lang="en-GB" sz="2400" b="1" dirty="0" err="1" smtClean="0">
              <a:solidFill>
                <a:schemeClr val="bg1"/>
              </a:solidFill>
            </a:endParaRP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26/06/2017</a:t>
            </a:r>
            <a:endParaRPr lang="en-GB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Affaire suivi par: HHOG/ Virgile ORHON/ dossier cas par cas modifié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27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LANGUAGETEXTBOX" val="Eng US"/>
</p:tagLst>
</file>

<file path=ppt/theme/theme1.xml><?xml version="1.0" encoding="utf-8"?>
<a:theme xmlns:a="http://schemas.openxmlformats.org/drawingml/2006/main" name="Scania">
  <a:themeElements>
    <a:clrScheme name="Scania">
      <a:dk1>
        <a:sysClr val="windowText" lastClr="000000"/>
      </a:dk1>
      <a:lt1>
        <a:sysClr val="window" lastClr="FFFFFF"/>
      </a:lt1>
      <a:dk2>
        <a:srgbClr val="D6001C"/>
      </a:dk2>
      <a:lt2>
        <a:srgbClr val="CEB888"/>
      </a:lt2>
      <a:accent1>
        <a:srgbClr val="041E42"/>
      </a:accent1>
      <a:accent2>
        <a:srgbClr val="97999B"/>
      </a:accent2>
      <a:accent3>
        <a:srgbClr val="C8C9C7"/>
      </a:accent3>
      <a:accent4>
        <a:srgbClr val="E3520C"/>
      </a:accent4>
      <a:accent5>
        <a:srgbClr val="94A596"/>
      </a:accent5>
      <a:accent6>
        <a:srgbClr val="2C5234"/>
      </a:accent6>
      <a:hlink>
        <a:srgbClr val="281E42"/>
      </a:hlink>
      <a:folHlink>
        <a:srgbClr val="281E42"/>
      </a:folHlink>
    </a:clrScheme>
    <a:fontScheme name="Nordea">
      <a:majorFont>
        <a:latin typeface="Scania Office Headline Bold"/>
        <a:ea typeface=""/>
        <a:cs typeface=""/>
      </a:majorFont>
      <a:minorFont>
        <a:latin typeface="Scania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spcBef>
            <a:spcPts val="1200"/>
          </a:spcBef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90000"/>
          </a:lnSpc>
          <a:spcBef>
            <a:spcPts val="1200"/>
          </a:spcBef>
          <a:defRPr sz="2400" dirty="0" err="1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cania16_9 - Scania Sans" id="{B6C047AE-0590-4D09-84F4-3230DFAF2DDA}" vid="{1D15E9BF-811A-4245-811C-DCA92409473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Scania16_9 - Scania Sans</Template>
  <TotalTime>0</TotalTime>
  <Words>55</Words>
  <Application>Microsoft Office PowerPoint</Application>
  <PresentationFormat>Grand écran</PresentationFormat>
  <Paragraphs>18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Calibri</vt:lpstr>
      <vt:lpstr>Scania Office</vt:lpstr>
      <vt:lpstr>Scania Office Bold</vt:lpstr>
      <vt:lpstr>Scania Office Headline</vt:lpstr>
      <vt:lpstr>Scania Office Headline Bold</vt:lpstr>
      <vt:lpstr>Scania</vt:lpstr>
      <vt:lpstr>ZONE D’implantation en image</vt:lpstr>
      <vt:lpstr>vue aérienne et repérage des vues</vt:lpstr>
      <vt:lpstr>Photos de la zone</vt:lpstr>
    </vt:vector>
  </TitlesOfParts>
  <Company>Scania CV 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ZONE D’implantation en image</dc:title>
  <dc:creator>Orhon Virgile</dc:creator>
  <cp:lastModifiedBy>Orhon Virgile</cp:lastModifiedBy>
  <cp:revision>3</cp:revision>
  <dcterms:created xsi:type="dcterms:W3CDTF">2017-06-26T13:49:34Z</dcterms:created>
  <dcterms:modified xsi:type="dcterms:W3CDTF">2017-06-27T13:55:54Z</dcterms:modified>
</cp:coreProperties>
</file>