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_rels/presentation.xml.rels" ContentType="application/vnd.openxmlformats-package.relationships+xml"/>
  <Override PartName="/ppt/media/image8.png" ContentType="image/png"/>
  <Override PartName="/ppt/media/image4.png" ContentType="image/png"/>
  <Override PartName="/ppt/media/image23.png" ContentType="image/png"/>
  <Override PartName="/ppt/media/image17.png" ContentType="image/png"/>
  <Override PartName="/ppt/media/image12.jpeg" ContentType="image/jpeg"/>
  <Override PartName="/ppt/media/image13.png" ContentType="image/png"/>
  <Override PartName="/ppt/media/image9.png" ContentType="image/png"/>
  <Override PartName="/ppt/media/image5.png" ContentType="image/png"/>
  <Override PartName="/ppt/media/image24.png" ContentType="image/png"/>
  <Override PartName="/ppt/media/image1.png" ContentType="image/png"/>
  <Override PartName="/ppt/media/image20.png" ContentType="image/png"/>
  <Override PartName="/ppt/media/image18.png" ContentType="image/png"/>
  <Override PartName="/ppt/media/image14.png" ContentType="image/png"/>
  <Override PartName="/ppt/media/image10.png" ContentType="image/png"/>
  <Override PartName="/ppt/media/image21.png" ContentType="image/png"/>
  <Override PartName="/ppt/media/image19.png" ContentType="image/png"/>
  <Override PartName="/ppt/media/image15.png" ContentType="image/png"/>
  <Override PartName="/ppt/media/image11.png" ContentType="image/png"/>
  <Override PartName="/ppt/media/image6.wmf" ContentType="image/x-wmf"/>
  <Override PartName="/ppt/media/image2.wmf" ContentType="image/x-wmf"/>
  <Override PartName="/ppt/media/image7.png" ContentType="image/png"/>
  <Override PartName="/ppt/media/image3.png" ContentType="image/png"/>
  <Override PartName="/ppt/media/image22.png" ContentType="image/png"/>
  <Override PartName="/ppt/media/image16.png" ContentType="image/png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1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2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5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17.xml" ContentType="application/vnd.openxmlformats-officedocument.presentationml.slide+xml"/>
  <Override PartName="/ppt/slides/_rels/slide5.xml.rels" ContentType="application/vnd.openxmlformats-package.relationships+xml"/>
  <Override PartName="/ppt/slides/_rels/slide13.xml.rels" ContentType="application/vnd.openxmlformats-package.relationships+xml"/>
  <Override PartName="/ppt/slides/_rels/slide17.xml.rels" ContentType="application/vnd.openxmlformats-package.relationships+xml"/>
  <Override PartName="/ppt/slides/_rels/slide4.xml.rels" ContentType="application/vnd.openxmlformats-package.relationships+xml"/>
  <Override PartName="/ppt/slides/_rels/slide12.xml.rels" ContentType="application/vnd.openxmlformats-package.relationships+xml"/>
  <Override PartName="/ppt/slides/_rels/slide16.xml.rels" ContentType="application/vnd.openxmlformats-package.relationships+xml"/>
  <Override PartName="/ppt/slides/_rels/slide11.xml.rels" ContentType="application/vnd.openxmlformats-package.relationships+xml"/>
  <Override PartName="/ppt/slides/_rels/slide15.xml.rels" ContentType="application/vnd.openxmlformats-package.relationships+xml"/>
  <Override PartName="/ppt/slides/_rels/slide10.xml.rels" ContentType="application/vnd.openxmlformats-package.relationships+xml"/>
  <Override PartName="/ppt/slides/_rels/slide14.xml.rels" ContentType="application/vnd.openxmlformats-package.relationships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3.xml.rels" ContentType="application/vnd.openxmlformats-package.relationships+xml"/>
  <Override PartName="/ppt/slides/_rels/slide7.xml.rels" ContentType="application/vnd.openxmlformats-package.relationships+xml"/>
  <Override PartName="/ppt/slides/_rels/slide2.xml.rels" ContentType="application/vnd.openxmlformats-package.relationships+xml"/>
  <Override PartName="/ppt/slides/_rels/slide6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x="9144000" cy="6858000"/>
  <p:notesSz cx="6797675" cy="987266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bIns="0" lIns="0" rIns="0" tIns="0" wrap="none"/>
          <a:p>
            <a:r>
              <a:rPr lang="fr-FR"/>
              <a:t>Cliquez pour modifier le format des notes</a:t>
            </a:r>
            <a:endParaRPr/>
          </a:p>
        </p:txBody>
      </p:sp>
      <p:sp>
        <p:nvSpPr>
          <p:cNvPr id="83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bIns="0" lIns="0" rIns="0" tIns="0" wrap="none"/>
          <a:p>
            <a:r>
              <a:rPr lang="fr-FR"/>
              <a:t>&lt;en-tête&gt;</a:t>
            </a:r>
            <a:endParaRPr/>
          </a:p>
        </p:txBody>
      </p:sp>
      <p:sp>
        <p:nvSpPr>
          <p:cNvPr id="84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bIns="0" lIns="0" rIns="0" tIns="0" wrap="none"/>
          <a:p>
            <a:pPr algn="r"/>
            <a:r>
              <a:rPr lang="fr-FR"/>
              <a:t>&lt;date/heure&gt;</a:t>
            </a:r>
            <a:endParaRPr/>
          </a:p>
        </p:txBody>
      </p:sp>
      <p:sp>
        <p:nvSpPr>
          <p:cNvPr id="85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anchor="b" bIns="0" lIns="0" rIns="0" tIns="0" wrap="none"/>
          <a:p>
            <a:r>
              <a:rPr lang="fr-FR"/>
              <a:t>&lt;pied de page&gt;</a:t>
            </a:r>
            <a:endParaRPr/>
          </a:p>
        </p:txBody>
      </p:sp>
      <p:sp>
        <p:nvSpPr>
          <p:cNvPr id="86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anchor="b" bIns="0" lIns="0" rIns="0" tIns="0" wrap="none"/>
          <a:p>
            <a:pPr algn="r"/>
            <a:fld id="{D74B16C5-0D0F-423D-A3C9-5A2CFB3E7B25}" type="slidenum">
              <a:rPr lang="fr-FR"/>
              <a:t>&lt;numéro&gt;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Shape 1"/>
          <p:cNvSpPr txBox="1"/>
          <p:nvPr/>
        </p:nvSpPr>
        <p:spPr>
          <a:xfrm>
            <a:off x="3850560" y="9377280"/>
            <a:ext cx="2945160" cy="49320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C89CF495-174C-49AA-B9DC-454B621BD040}" type="slidenum">
              <a:rPr lang="fr-FR" sz="1200"/>
              <a:t>&lt;numéro&gt;</a:t>
            </a:fld>
            <a:endParaRPr/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679680" y="4689360"/>
            <a:ext cx="5437800" cy="4442400"/>
          </a:xfrm>
          <a:prstGeom prst="rect">
            <a:avLst/>
          </a:prstGeom>
        </p:spPr>
        <p:txBody>
          <a:bodyPr/>
          <a:p>
            <a:endParaRPr/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8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067280" y="1484280"/>
            <a:ext cx="4619160" cy="3650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569880" y="1989000"/>
            <a:ext cx="8116560" cy="1972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569880" y="4149360"/>
            <a:ext cx="8116560" cy="1972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067280" y="1484280"/>
            <a:ext cx="4619160" cy="3650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69880" y="1989000"/>
            <a:ext cx="3960360" cy="1972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728600" y="1989000"/>
            <a:ext cx="3960360" cy="1972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728600" y="4149360"/>
            <a:ext cx="3960360" cy="1972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69880" y="4149360"/>
            <a:ext cx="3960360" cy="1972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067280" y="1484280"/>
            <a:ext cx="4619160" cy="3650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569880" y="1989000"/>
            <a:ext cx="3960360" cy="1972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728600" y="1989000"/>
            <a:ext cx="3960360" cy="1972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39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472360" y="4149360"/>
            <a:ext cx="2472480" cy="1972800"/>
          </a:xfrm>
          <a:prstGeom prst="rect">
            <a:avLst/>
          </a:prstGeom>
          <a:ln>
            <a:noFill/>
          </a:ln>
        </p:spPr>
      </p:pic>
      <p:pic>
        <p:nvPicPr>
          <p:cNvPr descr="" id="40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313640" y="4149360"/>
            <a:ext cx="2472480" cy="197280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067280" y="1484280"/>
            <a:ext cx="4619160" cy="3650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569880" y="1989000"/>
            <a:ext cx="8116560" cy="41371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067280" y="1484280"/>
            <a:ext cx="4619160" cy="3650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569880" y="1989000"/>
            <a:ext cx="8116560" cy="41367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067280" y="1484280"/>
            <a:ext cx="4619160" cy="3650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569880" y="1989000"/>
            <a:ext cx="3960360" cy="41367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4728600" y="1989000"/>
            <a:ext cx="3960360" cy="41367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067280" y="1484280"/>
            <a:ext cx="4619160" cy="3650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4067280" y="1484280"/>
            <a:ext cx="4619160" cy="46414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067280" y="1484280"/>
            <a:ext cx="4619160" cy="3650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69880" y="1989000"/>
            <a:ext cx="3960360" cy="1972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69880" y="4149360"/>
            <a:ext cx="3960360" cy="1972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728600" y="1989000"/>
            <a:ext cx="3960360" cy="41367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067280" y="1484280"/>
            <a:ext cx="4619160" cy="3650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569880" y="1989000"/>
            <a:ext cx="8116560" cy="41371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067280" y="1484280"/>
            <a:ext cx="4619160" cy="3650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69880" y="1989000"/>
            <a:ext cx="3960360" cy="41367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728600" y="1989000"/>
            <a:ext cx="3960360" cy="1972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728600" y="4149360"/>
            <a:ext cx="3960360" cy="1972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067280" y="1484280"/>
            <a:ext cx="4619160" cy="3650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569880" y="1989000"/>
            <a:ext cx="3960360" cy="1972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728600" y="1989000"/>
            <a:ext cx="3960360" cy="1972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569880" y="4149360"/>
            <a:ext cx="8115840" cy="1972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067280" y="1484280"/>
            <a:ext cx="4619160" cy="3650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69880" y="1989000"/>
            <a:ext cx="8116560" cy="1972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569880" y="4149360"/>
            <a:ext cx="8116560" cy="1972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067280" y="1484280"/>
            <a:ext cx="4619160" cy="3650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569880" y="1989000"/>
            <a:ext cx="3960360" cy="1972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728600" y="1989000"/>
            <a:ext cx="3960360" cy="1972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4728600" y="4149360"/>
            <a:ext cx="3960360" cy="1972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569880" y="4149360"/>
            <a:ext cx="3960360" cy="1972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067280" y="1484280"/>
            <a:ext cx="4619160" cy="3650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569880" y="1989000"/>
            <a:ext cx="3960360" cy="1972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728600" y="1989000"/>
            <a:ext cx="3960360" cy="1972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80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472360" y="4149360"/>
            <a:ext cx="2472480" cy="1972800"/>
          </a:xfrm>
          <a:prstGeom prst="rect">
            <a:avLst/>
          </a:prstGeom>
          <a:ln>
            <a:noFill/>
          </a:ln>
        </p:spPr>
      </p:pic>
      <p:pic>
        <p:nvPicPr>
          <p:cNvPr descr="" id="81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313640" y="4149360"/>
            <a:ext cx="2472480" cy="197280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067280" y="1484280"/>
            <a:ext cx="4619160" cy="3650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69880" y="1989000"/>
            <a:ext cx="8116560" cy="41367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067280" y="1484280"/>
            <a:ext cx="4619160" cy="3650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69880" y="1989000"/>
            <a:ext cx="3960360" cy="41367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728600" y="1989000"/>
            <a:ext cx="3960360" cy="41367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067280" y="1484280"/>
            <a:ext cx="4619160" cy="3650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4067280" y="1484280"/>
            <a:ext cx="4619160" cy="46414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067280" y="1484280"/>
            <a:ext cx="4619160" cy="3650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69880" y="1989000"/>
            <a:ext cx="3960360" cy="1972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69880" y="4149360"/>
            <a:ext cx="3960360" cy="1972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728600" y="1989000"/>
            <a:ext cx="3960360" cy="41367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067280" y="1484280"/>
            <a:ext cx="4619160" cy="3650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69880" y="1989000"/>
            <a:ext cx="3960360" cy="41367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728600" y="1989000"/>
            <a:ext cx="3960360" cy="1972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728600" y="4149360"/>
            <a:ext cx="3960360" cy="1972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067280" y="1484280"/>
            <a:ext cx="4619160" cy="3650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69880" y="1989000"/>
            <a:ext cx="3960360" cy="1972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728600" y="1989000"/>
            <a:ext cx="3960360" cy="1972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569880" y="4149360"/>
            <a:ext cx="8115840" cy="1972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wmf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5.png"/><Relationship Id="rId3" Type="http://schemas.openxmlformats.org/officeDocument/2006/relationships/image" Target="../media/image6.wmf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0" name="Picture 7"/>
          <p:cNvPicPr/>
          <p:nvPr/>
        </p:nvPicPr>
        <p:blipFill>
          <a:blip r:embed="rId2"/>
          <a:srcRect b="0" l="223" r="24204" t="0"/>
          <a:stretch>
            <a:fillRect/>
          </a:stretch>
        </p:blipFill>
        <p:spPr>
          <a:xfrm>
            <a:off x="0" y="347760"/>
            <a:ext cx="9143640" cy="488520"/>
          </a:xfrm>
          <a:prstGeom prst="rect">
            <a:avLst/>
          </a:prstGeom>
          <a:ln>
            <a:noFill/>
          </a:ln>
        </p:spPr>
      </p:pic>
      <p:pic>
        <p:nvPicPr>
          <p:cNvPr descr="" id="1" name="Picture 8"/>
          <p:cNvPicPr/>
          <p:nvPr/>
        </p:nvPicPr>
        <p:blipFill>
          <a:blip r:embed="rId3"/>
          <a:srcRect b="1971" l="1235" r="2300" t="1701"/>
          <a:stretch>
            <a:fillRect/>
          </a:stretch>
        </p:blipFill>
        <p:spPr>
          <a:xfrm>
            <a:off x="569880" y="189000"/>
            <a:ext cx="761760" cy="821880"/>
          </a:xfrm>
          <a:prstGeom prst="rect">
            <a:avLst/>
          </a:prstGeom>
          <a:ln w="9360">
            <a:solidFill>
              <a:srgbClr val="3366ff"/>
            </a:solidFill>
            <a:miter/>
          </a:ln>
        </p:spPr>
      </p:pic>
      <p:sp>
        <p:nvSpPr>
          <p:cNvPr id="2" name="Line 1"/>
          <p:cNvSpPr/>
          <p:nvPr/>
        </p:nvSpPr>
        <p:spPr>
          <a:xfrm>
            <a:off x="1714320" y="1010880"/>
            <a:ext cx="7429680" cy="0"/>
          </a:xfrm>
          <a:prstGeom prst="line">
            <a:avLst/>
          </a:prstGeom>
          <a:ln w="9360">
            <a:solidFill>
              <a:srgbClr val="ff0000"/>
            </a:solidFill>
            <a:round/>
          </a:ln>
        </p:spPr>
      </p:sp>
      <p:sp>
        <p:nvSpPr>
          <p:cNvPr id="3" name="PlaceHolder 2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r>
              <a:rPr lang="fr-FR">
                <a:solidFill>
                  <a:srgbClr val="ff0000"/>
                </a:solidFill>
                <a:latin typeface="Arial"/>
              </a:rPr>
              <a:t>Cliquez pour éditer le format du texte-titreModifiez le style du titre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/>
          </p:nvPr>
        </p:nvSpPr>
        <p:spPr>
          <a:xfrm>
            <a:off x="457200" y="6245280"/>
            <a:ext cx="2133360" cy="47592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/>
          </p:nvPr>
        </p:nvSpPr>
        <p:spPr>
          <a:xfrm>
            <a:off x="6553080" y="6245280"/>
            <a:ext cx="2133360" cy="475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fld id="{B5CD64A0-84C2-4FCE-980C-598638CCCC8A}" type="slidenum">
              <a:rPr b="1" lang="fr-FR" sz="1400">
                <a:solidFill>
                  <a:srgbClr val="ff0000"/>
                </a:solidFill>
                <a:latin typeface="Arial"/>
              </a:rPr>
              <a:t>&lt;numéro&gt;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fr-FR"/>
              <a:t>Cliquez pour éditer le format du plan de texte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fr-FR"/>
              <a:t>Second niveau de plan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fr-FR"/>
              <a:t>Troisième niveau de plan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fr-FR"/>
              <a:t>Quatrième niveau de plan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fr-FR"/>
              <a:t>Cinquième niveau de plan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fr-FR"/>
              <a:t>Sixième niveau de plan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fr-FR"/>
              <a:t>Septième niveau de plan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41" name="Picture 7"/>
          <p:cNvPicPr/>
          <p:nvPr/>
        </p:nvPicPr>
        <p:blipFill>
          <a:blip r:embed="rId2"/>
          <a:srcRect b="0" l="223" r="24204" t="0"/>
          <a:stretch>
            <a:fillRect/>
          </a:stretch>
        </p:blipFill>
        <p:spPr>
          <a:xfrm>
            <a:off x="0" y="347760"/>
            <a:ext cx="9143640" cy="488520"/>
          </a:xfrm>
          <a:prstGeom prst="rect">
            <a:avLst/>
          </a:prstGeom>
          <a:ln>
            <a:noFill/>
          </a:ln>
        </p:spPr>
      </p:pic>
      <p:pic>
        <p:nvPicPr>
          <p:cNvPr descr="" id="42" name="Picture 8"/>
          <p:cNvPicPr/>
          <p:nvPr/>
        </p:nvPicPr>
        <p:blipFill>
          <a:blip r:embed="rId3"/>
          <a:srcRect b="1971" l="1235" r="2300" t="1701"/>
          <a:stretch>
            <a:fillRect/>
          </a:stretch>
        </p:blipFill>
        <p:spPr>
          <a:xfrm>
            <a:off x="569880" y="189000"/>
            <a:ext cx="761760" cy="821880"/>
          </a:xfrm>
          <a:prstGeom prst="rect">
            <a:avLst/>
          </a:prstGeom>
          <a:ln w="9360">
            <a:solidFill>
              <a:srgbClr val="3366ff"/>
            </a:solidFill>
            <a:miter/>
          </a:ln>
        </p:spPr>
      </p:pic>
      <p:sp>
        <p:nvSpPr>
          <p:cNvPr id="43" name="Line 1"/>
          <p:cNvSpPr/>
          <p:nvPr/>
        </p:nvSpPr>
        <p:spPr>
          <a:xfrm>
            <a:off x="1714320" y="1010880"/>
            <a:ext cx="7429680" cy="0"/>
          </a:xfrm>
          <a:prstGeom prst="line">
            <a:avLst/>
          </a:prstGeom>
          <a:ln w="9360">
            <a:solidFill>
              <a:srgbClr val="ff0000"/>
            </a:solidFill>
            <a:round/>
          </a:ln>
        </p:spPr>
      </p:sp>
      <p:sp>
        <p:nvSpPr>
          <p:cNvPr id="44" name="PlaceHolder 2"/>
          <p:cNvSpPr>
            <a:spLocks noGrp="1"/>
          </p:cNvSpPr>
          <p:nvPr>
            <p:ph type="title"/>
          </p:nvPr>
        </p:nvSpPr>
        <p:spPr>
          <a:xfrm>
            <a:off x="4067280" y="1484280"/>
            <a:ext cx="46191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r>
              <a:rPr lang="fr-FR">
                <a:solidFill>
                  <a:srgbClr val="ff0000"/>
                </a:solidFill>
                <a:latin typeface="Arial"/>
              </a:rPr>
              <a:t>Cliquez pour éditer le format du texte-titreModifiez le style du titre</a:t>
            </a:r>
            <a:endParaRPr/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569880" y="1989000"/>
            <a:ext cx="8116560" cy="4136760"/>
          </a:xfrm>
          <a:prstGeom prst="rect">
            <a:avLst/>
          </a:prstGeom>
        </p:spPr>
        <p:txBody>
          <a:bodyPr/>
          <a:p>
            <a:pPr>
              <a:buSzPct val="25000"/>
              <a:buFont typeface="StarSymbol"/>
              <a:buChar char=""/>
            </a:pPr>
            <a:r>
              <a:rPr lang="fr-FR" sz="2400">
                <a:solidFill>
                  <a:srgbClr val="99cc00"/>
                </a:solidFill>
                <a:latin typeface="Arial"/>
              </a:rPr>
              <a:t>Cliquez pour éditer le format du plan de texte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fr-FR" sz="2400">
                <a:solidFill>
                  <a:srgbClr val="99cc00"/>
                </a:solidFill>
                <a:latin typeface="Arial"/>
              </a:rPr>
              <a:t>Second niveau de plan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fr-FR" sz="2400">
                <a:solidFill>
                  <a:srgbClr val="99cc00"/>
                </a:solidFill>
                <a:latin typeface="Arial"/>
              </a:rPr>
              <a:t>Troisième niveau de plan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fr-FR" sz="2400">
                <a:solidFill>
                  <a:srgbClr val="99cc00"/>
                </a:solidFill>
                <a:latin typeface="Arial"/>
              </a:rPr>
              <a:t>Quatrième niveau de plan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fr-FR" sz="2400">
                <a:solidFill>
                  <a:srgbClr val="99cc00"/>
                </a:solidFill>
                <a:latin typeface="Arial"/>
              </a:rPr>
              <a:t>Cinquième niveau de plan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fr-FR" sz="2400">
                <a:solidFill>
                  <a:srgbClr val="99cc00"/>
                </a:solidFill>
                <a:latin typeface="Arial"/>
              </a:rPr>
              <a:t>Sixième niveau de plan</a:t>
            </a:r>
            <a:endParaRPr/>
          </a:p>
          <a:p>
            <a:pPr>
              <a:lnSpc>
                <a:spcPct val="100000"/>
              </a:lnSpc>
              <a:buFont typeface="StarSymbol"/>
              <a:buChar char=""/>
            </a:pPr>
            <a:r>
              <a:rPr lang="fr-FR" sz="2400">
                <a:solidFill>
                  <a:srgbClr val="99cc00"/>
                </a:solidFill>
                <a:latin typeface="Arial"/>
              </a:rPr>
              <a:t>Septième niveau de planModifiez les styles du texte du masque</a:t>
            </a:r>
            <a:endParaRPr/>
          </a:p>
          <a:p>
            <a:pPr lvl="1">
              <a:lnSpc>
                <a:spcPct val="100000"/>
              </a:lnSpc>
              <a:buFont typeface="StarSymbol"/>
              <a:buChar char=""/>
            </a:pPr>
            <a:r>
              <a:rPr i="1" lang="fr-FR" sz="2000">
                <a:solidFill>
                  <a:srgbClr val="ff0000"/>
                </a:solidFill>
                <a:latin typeface="Arial"/>
              </a:rPr>
              <a:t>Deuxième niveau</a:t>
            </a:r>
            <a:endParaRPr/>
          </a:p>
          <a:p>
            <a:r>
              <a:rPr lang="fr-FR">
                <a:solidFill>
                  <a:srgbClr val="000000"/>
                </a:solidFill>
                <a:latin typeface="Arial"/>
              </a:rPr>
              <a:t>Troisième niveau</a:t>
            </a:r>
            <a:endParaRPr/>
          </a:p>
          <a:p>
            <a:pPr lvl="3">
              <a:lnSpc>
                <a:spcPct val="100000"/>
              </a:lnSpc>
              <a:buFont typeface="StarSymbol"/>
              <a:buChar char=""/>
            </a:pPr>
            <a:r>
              <a:rPr lang="fr-FR" sz="2000">
                <a:solidFill>
                  <a:srgbClr val="000000"/>
                </a:solidFill>
                <a:latin typeface="Arial"/>
              </a:rPr>
              <a:t>Quatrième niveau</a:t>
            </a:r>
            <a:endParaRPr/>
          </a:p>
          <a:p>
            <a:pPr lvl="4">
              <a:lnSpc>
                <a:spcPct val="100000"/>
              </a:lnSpc>
              <a:buFont typeface="StarSymbol"/>
              <a:buChar char="»"/>
            </a:pPr>
            <a:r>
              <a:rPr lang="fr-FR" sz="2000">
                <a:solidFill>
                  <a:srgbClr val="000000"/>
                </a:solidFill>
                <a:latin typeface="Arial"/>
              </a:rPr>
              <a:t>Cinquième niveau</a:t>
            </a:r>
            <a:endParaRPr/>
          </a:p>
        </p:txBody>
      </p:sp>
      <p:sp>
        <p:nvSpPr>
          <p:cNvPr id="46" name="PlaceHolder 4"/>
          <p:cNvSpPr>
            <a:spLocks noGrp="1"/>
          </p:cNvSpPr>
          <p:nvPr>
            <p:ph type="dt"/>
          </p:nvPr>
        </p:nvSpPr>
        <p:spPr>
          <a:xfrm>
            <a:off x="457200" y="6245280"/>
            <a:ext cx="2133360" cy="47592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47" name="PlaceHolder 5"/>
          <p:cNvSpPr>
            <a:spLocks noGrp="1"/>
          </p:cNvSpPr>
          <p:nvPr>
            <p:ph type="sldNum"/>
          </p:nvPr>
        </p:nvSpPr>
        <p:spPr>
          <a:xfrm>
            <a:off x="6553080" y="6245280"/>
            <a:ext cx="2133360" cy="475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fld id="{5C14740D-2E66-447F-ADC6-5F95FA5EBB34}" type="slidenum">
              <a:rPr b="1" lang="fr-FR" sz="1400">
                <a:solidFill>
                  <a:srgbClr val="ff0000"/>
                </a:solidFill>
                <a:latin typeface="Arial"/>
              </a:rPr>
              <a:t>&lt;numéro&gt;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8.png"/><Relationship Id="rId2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9.png"/><Relationship Id="rId2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20.png"/><Relationship Id="rId2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21.png"/><Relationship Id="rId2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22.png"/><Relationship Id="rId2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23.png"/><Relationship Id="rId2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24.png"/><Relationship Id="rId2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image" Target="../media/image11.png"/><Relationship Id="rId3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2.jpe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5.pn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6.pn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7.pn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1547640" y="2276640"/>
            <a:ext cx="7197480" cy="146952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r>
              <a:rPr lang="fr-FR" sz="3200">
                <a:solidFill>
                  <a:srgbClr val="ff0000"/>
                </a:solidFill>
                <a:latin typeface="Arial"/>
              </a:rPr>
              <a:t>Evaluation du guichet unique</a:t>
            </a:r>
            <a:r>
              <a:rPr lang="fr-FR" sz="3200">
                <a:solidFill>
                  <a:srgbClr val="ff0000"/>
                </a:solidFill>
                <a:latin typeface="Arial"/>
              </a:rPr>
              <a:t>
</a:t>
            </a:r>
            <a:r>
              <a:rPr lang="fr-FR" sz="3200">
                <a:solidFill>
                  <a:srgbClr val="ff0000"/>
                </a:solidFill>
                <a:latin typeface="Arial"/>
              </a:rPr>
              <a:t>0810 140 240</a:t>
            </a:r>
            <a:endParaRPr/>
          </a:p>
        </p:txBody>
      </p:sp>
      <p:sp>
        <p:nvSpPr>
          <p:cNvPr id="88" name="TextShape 2"/>
          <p:cNvSpPr txBox="1"/>
          <p:nvPr/>
        </p:nvSpPr>
        <p:spPr>
          <a:xfrm>
            <a:off x="2556000" y="5445000"/>
            <a:ext cx="6400440" cy="576000"/>
          </a:xfrm>
          <a:prstGeom prst="rect">
            <a:avLst/>
          </a:prstGeom>
        </p:spPr>
        <p:txBody>
          <a:bodyPr/>
          <a:p>
            <a:pPr algn="r">
              <a:lnSpc>
                <a:spcPct val="100000"/>
              </a:lnSpc>
            </a:pPr>
            <a:r>
              <a:rPr lang="fr-FR" sz="2400">
                <a:solidFill>
                  <a:srgbClr val="000000"/>
                </a:solidFill>
                <a:latin typeface="Arial"/>
              </a:rPr>
              <a:t> </a:t>
            </a:r>
            <a:r>
              <a:rPr lang="fr-FR" sz="2400">
                <a:solidFill>
                  <a:srgbClr val="000000"/>
                </a:solidFill>
                <a:latin typeface="Arial"/>
              </a:rPr>
              <a:t>CRPB - 14 Octobre 2014</a:t>
            </a:r>
            <a:endParaRPr/>
          </a:p>
        </p:txBody>
      </p:sp>
      <p:sp>
        <p:nvSpPr>
          <p:cNvPr id="89" name="TextShape 3"/>
          <p:cNvSpPr txBox="1"/>
          <p:nvPr/>
        </p:nvSpPr>
        <p:spPr>
          <a:xfrm>
            <a:off x="6553080" y="6245280"/>
            <a:ext cx="2133360" cy="475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fld id="{A7F8842A-BC23-414D-9656-6F065F3AF37A}" type="slidenum">
              <a:rPr b="1" lang="fr-FR" sz="1400">
                <a:solidFill>
                  <a:srgbClr val="ff0000"/>
                </a:solidFill>
                <a:latin typeface="Arial"/>
              </a:rPr>
              <a:t>&lt;numéro&gt;</a:t>
            </a:fld>
            <a:endParaRPr/>
          </a:p>
        </p:txBody>
      </p:sp>
      <p:pic>
        <p:nvPicPr>
          <p:cNvPr descr="" id="90" name="Image 4"/>
          <p:cNvPicPr/>
          <p:nvPr/>
        </p:nvPicPr>
        <p:blipFill>
          <a:blip r:embed="rId1"/>
          <a:stretch>
            <a:fillRect/>
          </a:stretch>
        </p:blipFill>
        <p:spPr>
          <a:xfrm>
            <a:off x="14760" y="5085360"/>
            <a:ext cx="1316520" cy="1187640"/>
          </a:xfrm>
          <a:prstGeom prst="rect">
            <a:avLst/>
          </a:prstGeom>
          <a:ln>
            <a:noFill/>
          </a:ln>
        </p:spPr>
      </p:pic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Shape 1"/>
          <p:cNvSpPr txBox="1"/>
          <p:nvPr/>
        </p:nvSpPr>
        <p:spPr>
          <a:xfrm>
            <a:off x="4067280" y="1484280"/>
            <a:ext cx="46191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r>
              <a:rPr b="1" lang="fr-FR" sz="2000">
                <a:solidFill>
                  <a:srgbClr val="ff0000"/>
                </a:solidFill>
                <a:latin typeface="Arial"/>
              </a:rPr>
              <a:t>Satisfaction globale</a:t>
            </a:r>
            <a:endParaRPr/>
          </a:p>
        </p:txBody>
      </p:sp>
      <p:sp>
        <p:nvSpPr>
          <p:cNvPr id="116" name="TextShape 2"/>
          <p:cNvSpPr txBox="1"/>
          <p:nvPr/>
        </p:nvSpPr>
        <p:spPr>
          <a:xfrm>
            <a:off x="6553080" y="6245280"/>
            <a:ext cx="2133360" cy="475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fld id="{869D5517-82E7-48AF-8F36-DE940BB759C3}" type="slidenum">
              <a:rPr b="1" lang="fr-FR" sz="1400">
                <a:solidFill>
                  <a:srgbClr val="ff0000"/>
                </a:solidFill>
                <a:latin typeface="Arial"/>
              </a:rPr>
              <a:t>&lt;numéro&gt;</a:t>
            </a:fld>
            <a:endParaRPr/>
          </a:p>
        </p:txBody>
      </p:sp>
      <p:pic>
        <p:nvPicPr>
          <p:cNvPr descr="" id="117" name="Image 4"/>
          <p:cNvPicPr/>
          <p:nvPr/>
        </p:nvPicPr>
        <p:blipFill>
          <a:blip r:embed="rId1"/>
          <a:stretch>
            <a:fillRect/>
          </a:stretch>
        </p:blipFill>
        <p:spPr>
          <a:xfrm>
            <a:off x="522720" y="2133000"/>
            <a:ext cx="7409160" cy="3362400"/>
          </a:xfrm>
          <a:prstGeom prst="rect">
            <a:avLst/>
          </a:prstGeom>
          <a:ln>
            <a:noFill/>
          </a:ln>
        </p:spPr>
      </p:pic>
      <p:sp>
        <p:nvSpPr>
          <p:cNvPr id="118" name="CustomShape 3"/>
          <p:cNvSpPr/>
          <p:nvPr/>
        </p:nvSpPr>
        <p:spPr>
          <a:xfrm>
            <a:off x="410040" y="4581000"/>
            <a:ext cx="7668000" cy="63900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Arial"/>
              </a:rPr>
              <a:t>Pourcentage des satisfaits : très satisfaits (70 %) et assez satisfaits (25 %)</a:t>
            </a:r>
            <a:endParaRPr/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4067280" y="1484280"/>
            <a:ext cx="461916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120" name="TextShape 2"/>
          <p:cNvSpPr txBox="1"/>
          <p:nvPr/>
        </p:nvSpPr>
        <p:spPr>
          <a:xfrm>
            <a:off x="6553080" y="6245280"/>
            <a:ext cx="2133360" cy="475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fld id="{C69CFB7D-12F4-4C36-BFEF-19BFA56CDAF2}" type="slidenum">
              <a:rPr b="1" lang="fr-FR" sz="1400">
                <a:solidFill>
                  <a:srgbClr val="ff0000"/>
                </a:solidFill>
                <a:latin typeface="Arial"/>
              </a:rPr>
              <a:t>&lt;numéro&gt;</a:t>
            </a:fld>
            <a:endParaRPr/>
          </a:p>
        </p:txBody>
      </p:sp>
      <p:sp>
        <p:nvSpPr>
          <p:cNvPr id="121" name="TextShape 3"/>
          <p:cNvSpPr txBox="1"/>
          <p:nvPr/>
        </p:nvSpPr>
        <p:spPr>
          <a:xfrm>
            <a:off x="827640" y="1628640"/>
            <a:ext cx="7596360" cy="4824360"/>
          </a:xfrm>
          <a:prstGeom prst="rect">
            <a:avLst/>
          </a:prstGeom>
        </p:spPr>
        <p:txBody>
          <a:bodyPr/>
          <a:p>
            <a:pPr algn="r"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b="1" lang="fr-FR" sz="2400">
                <a:solidFill>
                  <a:srgbClr val="222267"/>
                </a:solidFill>
                <a:latin typeface="Arial"/>
              </a:rPr>
              <a:t>Enquête « passage à l’acte un an après»</a:t>
            </a:r>
            <a:endParaRPr/>
          </a:p>
          <a:p>
            <a:pPr>
              <a:lnSpc>
                <a:spcPct val="100000"/>
              </a:lnSpc>
            </a:pPr>
            <a:r>
              <a:rPr b="1" lang="fr-FR" sz="2000">
                <a:solidFill>
                  <a:srgbClr val="222267"/>
                </a:solidFill>
                <a:latin typeface="Arial"/>
              </a:rPr>
              <a:t>     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b="1" lang="fr-FR">
                <a:solidFill>
                  <a:srgbClr val="222267"/>
                </a:solidFill>
                <a:latin typeface="Arial"/>
              </a:rPr>
              <a:t>Juin à septembre 2014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b="1" lang="fr-FR">
                <a:solidFill>
                  <a:srgbClr val="222267"/>
                </a:solidFill>
                <a:latin typeface="Arial"/>
              </a:rPr>
              <a:t>Enquête mail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b="1" lang="fr-FR">
                <a:solidFill>
                  <a:srgbClr val="222267"/>
                </a:solidFill>
                <a:latin typeface="Arial"/>
              </a:rPr>
              <a:t>Taux de réponse : 15 %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b="1" lang="fr-FR">
                <a:solidFill>
                  <a:srgbClr val="222267"/>
                </a:solidFill>
                <a:latin typeface="Arial"/>
              </a:rPr>
              <a:t>Base : 156 réponses exploitables</a:t>
            </a:r>
            <a:endParaRPr/>
          </a:p>
          <a:p>
            <a:r>
              <a:rPr lang="fr-FR" sz="1600">
                <a:solidFill>
                  <a:srgbClr val="000000"/>
                </a:solidFill>
                <a:latin typeface="Arial"/>
              </a:rPr>
              <a:t>	</a:t>
            </a:r>
            <a:r>
              <a:rPr lang="fr-FR" sz="1050">
                <a:solidFill>
                  <a:srgbClr val="000000"/>
                </a:solidFill>
                <a:latin typeface="Arial"/>
              </a:rPr>
              <a:t>	</a:t>
            </a:r>
            <a:endParaRPr/>
          </a:p>
          <a:p>
            <a:r>
              <a:rPr b="1" lang="fr-FR" sz="1050">
                <a:solidFill>
                  <a:srgbClr val="000000"/>
                </a:solidFill>
                <a:latin typeface="Arial"/>
              </a:rPr>
              <a:t>	</a:t>
            </a:r>
            <a:endParaRPr/>
          </a:p>
        </p:txBody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Shape 1"/>
          <p:cNvSpPr txBox="1"/>
          <p:nvPr/>
        </p:nvSpPr>
        <p:spPr>
          <a:xfrm>
            <a:off x="4067280" y="1484280"/>
            <a:ext cx="46191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r>
              <a:rPr b="1" lang="fr-FR" sz="2000">
                <a:solidFill>
                  <a:srgbClr val="ff0000"/>
                </a:solidFill>
                <a:latin typeface="Arial"/>
              </a:rPr>
              <a:t>Actions engagées</a:t>
            </a:r>
            <a:endParaRPr/>
          </a:p>
        </p:txBody>
      </p:sp>
      <p:sp>
        <p:nvSpPr>
          <p:cNvPr id="123" name="TextShape 2"/>
          <p:cNvSpPr txBox="1"/>
          <p:nvPr/>
        </p:nvSpPr>
        <p:spPr>
          <a:xfrm>
            <a:off x="6553080" y="6245280"/>
            <a:ext cx="2133360" cy="475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fld id="{2FA8E132-DBEA-4E17-97F0-693B2FC15433}" type="slidenum">
              <a:rPr b="1" lang="fr-FR" sz="1400">
                <a:solidFill>
                  <a:srgbClr val="ff0000"/>
                </a:solidFill>
                <a:latin typeface="Arial"/>
              </a:rPr>
              <a:t>&lt;numéro&gt;</a:t>
            </a:fld>
            <a:endParaRPr/>
          </a:p>
        </p:txBody>
      </p:sp>
      <p:pic>
        <p:nvPicPr>
          <p:cNvPr descr="" id="124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323280" y="2781000"/>
            <a:ext cx="8514000" cy="3610440"/>
          </a:xfrm>
          <a:prstGeom prst="rect">
            <a:avLst/>
          </a:prstGeom>
          <a:ln>
            <a:noFill/>
          </a:ln>
        </p:spPr>
      </p:pic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4067280" y="1484280"/>
            <a:ext cx="46191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r>
              <a:rPr b="1" lang="fr-FR" sz="2000">
                <a:solidFill>
                  <a:srgbClr val="ff0000"/>
                </a:solidFill>
                <a:latin typeface="Arial"/>
              </a:rPr>
              <a:t>Type de travaux</a:t>
            </a:r>
            <a:endParaRPr/>
          </a:p>
        </p:txBody>
      </p:sp>
      <p:sp>
        <p:nvSpPr>
          <p:cNvPr id="126" name="TextShape 2"/>
          <p:cNvSpPr txBox="1"/>
          <p:nvPr/>
        </p:nvSpPr>
        <p:spPr>
          <a:xfrm>
            <a:off x="6553080" y="6245280"/>
            <a:ext cx="2133360" cy="475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fld id="{A7681E00-8810-4DAC-9757-3DBB29C26D11}" type="slidenum">
              <a:rPr b="1" lang="fr-FR" sz="1400">
                <a:solidFill>
                  <a:srgbClr val="ff0000"/>
                </a:solidFill>
                <a:latin typeface="Arial"/>
              </a:rPr>
              <a:t>&lt;numéro&gt;</a:t>
            </a:fld>
            <a:endParaRPr/>
          </a:p>
        </p:txBody>
      </p:sp>
      <p:pic>
        <p:nvPicPr>
          <p:cNvPr descr="" id="127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611280" y="2133000"/>
            <a:ext cx="8045280" cy="4029480"/>
          </a:xfrm>
          <a:prstGeom prst="rect">
            <a:avLst/>
          </a:prstGeom>
          <a:ln>
            <a:noFill/>
          </a:ln>
        </p:spPr>
      </p:pic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4067280" y="1484280"/>
            <a:ext cx="46191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r>
              <a:rPr b="1" lang="fr-FR" sz="2000">
                <a:solidFill>
                  <a:srgbClr val="ff0000"/>
                </a:solidFill>
                <a:latin typeface="Arial"/>
              </a:rPr>
              <a:t>Bénéficiaire de l’aide</a:t>
            </a:r>
            <a:endParaRPr/>
          </a:p>
        </p:txBody>
      </p:sp>
      <p:sp>
        <p:nvSpPr>
          <p:cNvPr id="129" name="TextShape 2"/>
          <p:cNvSpPr txBox="1"/>
          <p:nvPr/>
        </p:nvSpPr>
        <p:spPr>
          <a:xfrm>
            <a:off x="6553080" y="6245280"/>
            <a:ext cx="2133360" cy="475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fld id="{D900917C-BF7D-4C43-AD8F-F933F88E0CBC}" type="slidenum">
              <a:rPr b="1" lang="fr-FR" sz="1400">
                <a:solidFill>
                  <a:srgbClr val="ff0000"/>
                </a:solidFill>
                <a:latin typeface="Arial"/>
              </a:rPr>
              <a:t>&lt;numéro&gt;</a:t>
            </a:fld>
            <a:endParaRPr/>
          </a:p>
        </p:txBody>
      </p:sp>
      <p:pic>
        <p:nvPicPr>
          <p:cNvPr descr="" id="130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1064520" y="3069000"/>
            <a:ext cx="6440040" cy="1887840"/>
          </a:xfrm>
          <a:prstGeom prst="rect">
            <a:avLst/>
          </a:prstGeom>
          <a:ln>
            <a:noFill/>
          </a:ln>
        </p:spPr>
      </p:pic>
    </p:spTree>
  </p:cSld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Shape 1"/>
          <p:cNvSpPr txBox="1"/>
          <p:nvPr/>
        </p:nvSpPr>
        <p:spPr>
          <a:xfrm>
            <a:off x="4067280" y="1484280"/>
            <a:ext cx="46191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r>
              <a:rPr b="1" lang="fr-FR" sz="2000">
                <a:solidFill>
                  <a:srgbClr val="ff0000"/>
                </a:solidFill>
                <a:latin typeface="Arial"/>
              </a:rPr>
              <a:t>Les aides 1/2</a:t>
            </a:r>
            <a:endParaRPr/>
          </a:p>
        </p:txBody>
      </p:sp>
      <p:sp>
        <p:nvSpPr>
          <p:cNvPr id="132" name="TextShape 2"/>
          <p:cNvSpPr txBox="1"/>
          <p:nvPr/>
        </p:nvSpPr>
        <p:spPr>
          <a:xfrm>
            <a:off x="6553080" y="6245280"/>
            <a:ext cx="2133360" cy="475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fld id="{B4CE3036-E3BD-415B-BA58-9A74AFA7D764}" type="slidenum">
              <a:rPr b="1" lang="fr-FR" sz="1400">
                <a:solidFill>
                  <a:srgbClr val="ff0000"/>
                </a:solidFill>
                <a:latin typeface="Arial"/>
              </a:rPr>
              <a:t>&lt;numéro&gt;</a:t>
            </a:fld>
            <a:endParaRPr/>
          </a:p>
        </p:txBody>
      </p:sp>
      <p:pic>
        <p:nvPicPr>
          <p:cNvPr descr="" id="133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611280" y="2205000"/>
            <a:ext cx="7927200" cy="3929040"/>
          </a:xfrm>
          <a:prstGeom prst="rect">
            <a:avLst/>
          </a:prstGeom>
          <a:ln>
            <a:noFill/>
          </a:ln>
        </p:spPr>
      </p:pic>
    </p:spTree>
  </p:cSld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4067280" y="1484280"/>
            <a:ext cx="46191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r>
              <a:rPr b="1" lang="fr-FR" sz="2000">
                <a:solidFill>
                  <a:srgbClr val="ff0000"/>
                </a:solidFill>
                <a:latin typeface="Arial"/>
              </a:rPr>
              <a:t>Les aides 2/2</a:t>
            </a:r>
            <a:endParaRPr/>
          </a:p>
        </p:txBody>
      </p:sp>
      <p:sp>
        <p:nvSpPr>
          <p:cNvPr id="135" name="TextShape 2"/>
          <p:cNvSpPr txBox="1"/>
          <p:nvPr/>
        </p:nvSpPr>
        <p:spPr>
          <a:xfrm>
            <a:off x="6553080" y="6245280"/>
            <a:ext cx="2133360" cy="475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fld id="{843EE757-F7FB-4FF3-ACA9-253DD4243A05}" type="slidenum">
              <a:rPr b="1" lang="fr-FR" sz="1400">
                <a:solidFill>
                  <a:srgbClr val="ff0000"/>
                </a:solidFill>
                <a:latin typeface="Arial"/>
              </a:rPr>
              <a:t>&lt;numéro&gt;</a:t>
            </a:fld>
            <a:endParaRPr/>
          </a:p>
        </p:txBody>
      </p:sp>
      <p:pic>
        <p:nvPicPr>
          <p:cNvPr descr="" id="136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683640" y="2565000"/>
            <a:ext cx="7486560" cy="3187800"/>
          </a:xfrm>
          <a:prstGeom prst="rect">
            <a:avLst/>
          </a:prstGeom>
          <a:ln>
            <a:noFill/>
          </a:ln>
        </p:spPr>
      </p:pic>
    </p:spTree>
  </p:cSld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4067280" y="1484280"/>
            <a:ext cx="46191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r>
              <a:rPr b="1" lang="fr-FR" sz="2000">
                <a:solidFill>
                  <a:srgbClr val="ff0000"/>
                </a:solidFill>
                <a:latin typeface="Arial"/>
              </a:rPr>
              <a:t>Niveau de contribution de l’EIE</a:t>
            </a:r>
            <a:endParaRPr/>
          </a:p>
        </p:txBody>
      </p:sp>
      <p:sp>
        <p:nvSpPr>
          <p:cNvPr id="138" name="TextShape 2"/>
          <p:cNvSpPr txBox="1"/>
          <p:nvPr/>
        </p:nvSpPr>
        <p:spPr>
          <a:xfrm>
            <a:off x="6553080" y="6245280"/>
            <a:ext cx="2133360" cy="475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fld id="{569081AD-3F2D-4E01-8D0D-4F057C2D073F}" type="slidenum">
              <a:rPr b="1" lang="fr-FR" sz="1400">
                <a:solidFill>
                  <a:srgbClr val="ff0000"/>
                </a:solidFill>
                <a:latin typeface="Arial"/>
              </a:rPr>
              <a:t>&lt;numéro&gt;</a:t>
            </a:fld>
            <a:endParaRPr/>
          </a:p>
        </p:txBody>
      </p:sp>
      <p:pic>
        <p:nvPicPr>
          <p:cNvPr descr="" id="139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2421000"/>
            <a:ext cx="9143640" cy="3255120"/>
          </a:xfrm>
          <a:prstGeom prst="rect">
            <a:avLst/>
          </a:prstGeom>
          <a:ln>
            <a:noFill/>
          </a:ln>
        </p:spPr>
      </p:pic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1352880" y="1628640"/>
            <a:ext cx="7596360" cy="4824360"/>
          </a:xfrm>
          <a:prstGeom prst="rect">
            <a:avLst/>
          </a:prstGeom>
        </p:spPr>
        <p:txBody>
          <a:bodyPr/>
          <a:p>
            <a:pPr algn="r"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b="1" lang="fr-FR" sz="2400">
                <a:solidFill>
                  <a:srgbClr val="222267"/>
                </a:solidFill>
                <a:latin typeface="Arial"/>
              </a:rPr>
              <a:t>Du 19 Octobre 2013 au 30 juin  2014</a:t>
            </a:r>
            <a:endParaRPr/>
          </a:p>
          <a:p>
            <a:pPr>
              <a:lnSpc>
                <a:spcPct val="100000"/>
              </a:lnSpc>
            </a:pPr>
            <a:r>
              <a:rPr b="1" lang="fr-FR" sz="2000">
                <a:solidFill>
                  <a:srgbClr val="222267"/>
                </a:solidFill>
                <a:latin typeface="Arial"/>
              </a:rPr>
              <a:t>     </a:t>
            </a:r>
            <a:endParaRPr/>
          </a:p>
          <a:p>
            <a:pPr lvl="1">
              <a:lnSpc>
                <a:spcPct val="100000"/>
              </a:lnSpc>
              <a:buFont typeface="StarSymbol"/>
              <a:buChar char=""/>
            </a:pPr>
            <a:r>
              <a:rPr b="1" i="1" lang="fr-FR" sz="2000">
                <a:solidFill>
                  <a:srgbClr val="404040"/>
                </a:solidFill>
                <a:latin typeface="Arial"/>
              </a:rPr>
              <a:t>152 895 appels vers la plate forme téléphonique</a:t>
            </a:r>
            <a:endParaRPr/>
          </a:p>
          <a:p>
            <a:endParaRPr/>
          </a:p>
          <a:p>
            <a:r>
              <a:rPr b="1" lang="fr-FR">
                <a:solidFill>
                  <a:srgbClr val="404040"/>
                </a:solidFill>
                <a:latin typeface="Arial"/>
              </a:rPr>
              <a:t>97 % des appels sont des particuliers</a:t>
            </a:r>
            <a:endParaRPr/>
          </a:p>
          <a:p>
            <a:pPr lvl="3">
              <a:lnSpc>
                <a:spcPct val="100000"/>
              </a:lnSpc>
              <a:buFont typeface="Courier New"/>
              <a:buChar char="o"/>
            </a:pPr>
            <a:r>
              <a:rPr b="1" lang="fr-FR" sz="2000">
                <a:solidFill>
                  <a:srgbClr val="404040"/>
                </a:solidFill>
                <a:latin typeface="Arial"/>
              </a:rPr>
              <a:t>94 % propriétaires occupants</a:t>
            </a:r>
            <a:endParaRPr/>
          </a:p>
          <a:p>
            <a:pPr lvl="3">
              <a:lnSpc>
                <a:spcPct val="100000"/>
              </a:lnSpc>
              <a:buFont typeface="Courier New"/>
              <a:buChar char="o"/>
            </a:pPr>
            <a:r>
              <a:rPr b="1" lang="fr-FR" sz="2000">
                <a:solidFill>
                  <a:srgbClr val="404040"/>
                </a:solidFill>
                <a:latin typeface="Arial"/>
              </a:rPr>
              <a:t>3 % propriétaires bailleurs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StarSymbol"/>
              <a:buChar char=""/>
            </a:pPr>
            <a:r>
              <a:rPr b="1" i="1" lang="fr-FR" sz="2000">
                <a:solidFill>
                  <a:srgbClr val="404040"/>
                </a:solidFill>
                <a:latin typeface="Arial"/>
              </a:rPr>
              <a:t>1 128 552 visites du site « rénovation-info-service »</a:t>
            </a:r>
            <a:endParaRPr/>
          </a:p>
          <a:p>
            <a:r>
              <a:rPr i="1" lang="fr-FR" sz="2000">
                <a:solidFill>
                  <a:srgbClr val="ff0000"/>
                </a:solidFill>
                <a:latin typeface="Arial"/>
              </a:rPr>
              <a:t>	</a:t>
            </a:r>
            <a:endParaRPr/>
          </a:p>
          <a:p>
            <a:endParaRPr/>
          </a:p>
          <a:p>
            <a:r>
              <a:rPr lang="fr-FR" sz="1600">
                <a:solidFill>
                  <a:srgbClr val="000000"/>
                </a:solidFill>
                <a:latin typeface="Arial"/>
              </a:rPr>
              <a:t>	</a:t>
            </a:r>
            <a:r>
              <a:rPr lang="fr-FR" sz="1050">
                <a:solidFill>
                  <a:srgbClr val="000000"/>
                </a:solidFill>
                <a:latin typeface="Arial"/>
              </a:rPr>
              <a:t>	</a:t>
            </a:r>
            <a:endParaRPr/>
          </a:p>
          <a:p>
            <a:r>
              <a:rPr b="1" lang="fr-FR" sz="1050">
                <a:solidFill>
                  <a:srgbClr val="000000"/>
                </a:solidFill>
                <a:latin typeface="Arial"/>
              </a:rPr>
              <a:t>	</a:t>
            </a:r>
            <a:endParaRPr/>
          </a:p>
        </p:txBody>
      </p:sp>
      <p:pic>
        <p:nvPicPr>
          <p:cNvPr descr="" id="92" name="Image 4"/>
          <p:cNvPicPr/>
          <p:nvPr/>
        </p:nvPicPr>
        <p:blipFill>
          <a:blip r:embed="rId1"/>
          <a:stretch>
            <a:fillRect/>
          </a:stretch>
        </p:blipFill>
        <p:spPr>
          <a:xfrm>
            <a:off x="5940360" y="1115640"/>
            <a:ext cx="2987640" cy="656640"/>
          </a:xfrm>
          <a:prstGeom prst="rect">
            <a:avLst/>
          </a:prstGeom>
          <a:ln>
            <a:noFill/>
          </a:ln>
        </p:spPr>
      </p:pic>
      <p:pic>
        <p:nvPicPr>
          <p:cNvPr descr="" id="93" name="Image 5"/>
          <p:cNvPicPr/>
          <p:nvPr/>
        </p:nvPicPr>
        <p:blipFill>
          <a:blip r:embed="rId2"/>
          <a:stretch>
            <a:fillRect/>
          </a:stretch>
        </p:blipFill>
        <p:spPr>
          <a:xfrm>
            <a:off x="14760" y="5085360"/>
            <a:ext cx="1316520" cy="1187640"/>
          </a:xfrm>
          <a:prstGeom prst="rect">
            <a:avLst/>
          </a:prstGeom>
          <a:ln>
            <a:noFill/>
          </a:ln>
        </p:spPr>
      </p:pic>
      <p:sp>
        <p:nvSpPr>
          <p:cNvPr id="94" name="TextShape 2"/>
          <p:cNvSpPr txBox="1"/>
          <p:nvPr/>
        </p:nvSpPr>
        <p:spPr>
          <a:xfrm>
            <a:off x="6553080" y="6245280"/>
            <a:ext cx="2133360" cy="475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fld id="{FF11F4CD-D43A-4081-8A6D-30EF24A041B1}" type="slidenum">
              <a:rPr b="1" lang="fr-FR" sz="1400">
                <a:solidFill>
                  <a:srgbClr val="ff0000"/>
                </a:solidFill>
                <a:latin typeface="Arial"/>
              </a:rPr>
              <a:t>&lt;numéro&gt;</a:t>
            </a:fld>
            <a:endParaRPr/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827640" y="1628640"/>
            <a:ext cx="7596360" cy="4824360"/>
          </a:xfrm>
          <a:prstGeom prst="rect">
            <a:avLst/>
          </a:prstGeom>
        </p:spPr>
        <p:txBody>
          <a:bodyPr/>
          <a:p>
            <a:pPr algn="r"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b="1" lang="fr-FR" sz="2400">
                <a:solidFill>
                  <a:srgbClr val="222267"/>
                </a:solidFill>
                <a:latin typeface="Arial"/>
              </a:rPr>
              <a:t>Enquête « satisfaction des particuliers conseillés par les PRIS – EIE »</a:t>
            </a:r>
            <a:endParaRPr/>
          </a:p>
          <a:p>
            <a:pPr>
              <a:lnSpc>
                <a:spcPct val="100000"/>
              </a:lnSpc>
            </a:pPr>
            <a:r>
              <a:rPr b="1" lang="fr-FR" sz="2000">
                <a:solidFill>
                  <a:srgbClr val="222267"/>
                </a:solidFill>
                <a:latin typeface="Arial"/>
              </a:rPr>
              <a:t>     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b="1" lang="fr-FR">
                <a:solidFill>
                  <a:srgbClr val="222267"/>
                </a:solidFill>
                <a:latin typeface="Arial"/>
              </a:rPr>
              <a:t>Juin à septembre 2014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b="1" lang="fr-FR">
                <a:solidFill>
                  <a:srgbClr val="222267"/>
                </a:solidFill>
                <a:latin typeface="Arial"/>
              </a:rPr>
              <a:t>Enquête mail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b="1" lang="fr-FR">
                <a:solidFill>
                  <a:srgbClr val="222267"/>
                </a:solidFill>
                <a:latin typeface="Arial"/>
              </a:rPr>
              <a:t>Taux de réponse : 21,5 %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b="1" lang="fr-FR">
                <a:solidFill>
                  <a:srgbClr val="222267"/>
                </a:solidFill>
                <a:latin typeface="Arial"/>
              </a:rPr>
              <a:t>Base : 278 réponses exploitables</a:t>
            </a:r>
            <a:endParaRPr/>
          </a:p>
          <a:p>
            <a:r>
              <a:rPr lang="fr-FR" sz="1600">
                <a:solidFill>
                  <a:srgbClr val="000000"/>
                </a:solidFill>
                <a:latin typeface="Arial"/>
              </a:rPr>
              <a:t>	</a:t>
            </a:r>
            <a:r>
              <a:rPr lang="fr-FR" sz="1050">
                <a:solidFill>
                  <a:srgbClr val="000000"/>
                </a:solidFill>
                <a:latin typeface="Arial"/>
              </a:rPr>
              <a:t>	</a:t>
            </a:r>
            <a:endParaRPr/>
          </a:p>
          <a:p>
            <a:r>
              <a:rPr b="1" lang="fr-FR" sz="1050">
                <a:solidFill>
                  <a:srgbClr val="000000"/>
                </a:solidFill>
                <a:latin typeface="Arial"/>
              </a:rPr>
              <a:t>	</a:t>
            </a:r>
            <a:endParaRPr/>
          </a:p>
        </p:txBody>
      </p:sp>
      <p:sp>
        <p:nvSpPr>
          <p:cNvPr id="96" name="TextShape 2"/>
          <p:cNvSpPr txBox="1"/>
          <p:nvPr/>
        </p:nvSpPr>
        <p:spPr>
          <a:xfrm>
            <a:off x="6553080" y="6245280"/>
            <a:ext cx="2133360" cy="475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fld id="{A48EC1C2-9904-483F-A047-3F29627BD8A2}" type="slidenum">
              <a:rPr b="1" lang="fr-FR" sz="1400">
                <a:solidFill>
                  <a:srgbClr val="ff0000"/>
                </a:solidFill>
                <a:latin typeface="Arial"/>
              </a:rPr>
              <a:t>&lt;numéro&gt;</a:t>
            </a:fld>
            <a:endParaRPr/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2987640" y="1484280"/>
            <a:ext cx="569880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r>
              <a:rPr b="1" lang="fr-FR" sz="2000">
                <a:solidFill>
                  <a:srgbClr val="ff0000"/>
                </a:solidFill>
                <a:latin typeface="Arial"/>
              </a:rPr>
              <a:t>Maison individuelle ou logement collectif</a:t>
            </a:r>
            <a:endParaRPr/>
          </a:p>
        </p:txBody>
      </p:sp>
      <p:sp>
        <p:nvSpPr>
          <p:cNvPr id="98" name="TextShape 2"/>
          <p:cNvSpPr txBox="1"/>
          <p:nvPr/>
        </p:nvSpPr>
        <p:spPr>
          <a:xfrm>
            <a:off x="6553080" y="6245280"/>
            <a:ext cx="2133360" cy="475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fld id="{43FAAC69-70A2-42CF-95EE-779725126E74}" type="slidenum">
              <a:rPr b="1" lang="fr-FR" sz="1400">
                <a:solidFill>
                  <a:srgbClr val="ff0000"/>
                </a:solidFill>
                <a:latin typeface="Arial"/>
              </a:rPr>
              <a:t>&lt;numéro&gt;</a:t>
            </a:fld>
            <a:endParaRPr/>
          </a:p>
        </p:txBody>
      </p:sp>
      <p:pic>
        <p:nvPicPr>
          <p:cNvPr descr="" id="99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395280" y="2377440"/>
            <a:ext cx="8032680" cy="3589560"/>
          </a:xfrm>
          <a:prstGeom prst="rect">
            <a:avLst/>
          </a:prstGeom>
          <a:ln>
            <a:noFill/>
          </a:ln>
        </p:spPr>
      </p:pic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4067280" y="1484280"/>
            <a:ext cx="46191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r>
              <a:rPr b="1" lang="fr-FR" sz="2000">
                <a:solidFill>
                  <a:srgbClr val="ff0000"/>
                </a:solidFill>
                <a:latin typeface="Arial"/>
              </a:rPr>
              <a:t>Mode de connaissance de l’EIE</a:t>
            </a:r>
            <a:endParaRPr/>
          </a:p>
        </p:txBody>
      </p:sp>
      <p:sp>
        <p:nvSpPr>
          <p:cNvPr id="101" name="TextShape 2"/>
          <p:cNvSpPr txBox="1"/>
          <p:nvPr/>
        </p:nvSpPr>
        <p:spPr>
          <a:xfrm>
            <a:off x="6553080" y="6245280"/>
            <a:ext cx="2133360" cy="475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fld id="{80F67883-3FBB-4D7D-BE11-3DC92749D45B}" type="slidenum">
              <a:rPr b="1" lang="fr-FR" sz="1400">
                <a:solidFill>
                  <a:srgbClr val="ff0000"/>
                </a:solidFill>
                <a:latin typeface="Arial"/>
              </a:rPr>
              <a:t>&lt;numéro&gt;</a:t>
            </a:fld>
            <a:endParaRPr/>
          </a:p>
        </p:txBody>
      </p:sp>
      <p:pic>
        <p:nvPicPr>
          <p:cNvPr descr="" id="102" name="Espace réservé du contenu 4"/>
          <p:cNvPicPr/>
          <p:nvPr/>
        </p:nvPicPr>
        <p:blipFill>
          <a:blip r:embed="rId1"/>
          <a:stretch>
            <a:fillRect/>
          </a:stretch>
        </p:blipFill>
        <p:spPr>
          <a:xfrm>
            <a:off x="179280" y="1916640"/>
            <a:ext cx="8568720" cy="4824360"/>
          </a:xfrm>
          <a:prstGeom prst="rect">
            <a:avLst/>
          </a:prstGeom>
          <a:ln>
            <a:noFill/>
          </a:ln>
        </p:spPr>
      </p:pic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4067280" y="1484280"/>
            <a:ext cx="46191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r>
              <a:rPr b="1" lang="fr-FR" sz="2000">
                <a:solidFill>
                  <a:srgbClr val="ff0000"/>
                </a:solidFill>
                <a:latin typeface="Arial"/>
              </a:rPr>
              <a:t>Objet de la demande</a:t>
            </a:r>
            <a:endParaRPr/>
          </a:p>
        </p:txBody>
      </p:sp>
      <p:sp>
        <p:nvSpPr>
          <p:cNvPr id="104" name="TextShape 2"/>
          <p:cNvSpPr txBox="1"/>
          <p:nvPr/>
        </p:nvSpPr>
        <p:spPr>
          <a:xfrm>
            <a:off x="6553080" y="6245280"/>
            <a:ext cx="2133360" cy="475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fld id="{8CD2491A-8A08-426D-89FF-2C2A92076F9D}" type="slidenum">
              <a:rPr b="1" lang="fr-FR" sz="1400">
                <a:solidFill>
                  <a:srgbClr val="ff0000"/>
                </a:solidFill>
                <a:latin typeface="Arial"/>
              </a:rPr>
              <a:t>&lt;numéro&gt;</a:t>
            </a:fld>
            <a:endParaRPr/>
          </a:p>
        </p:txBody>
      </p:sp>
      <p:pic>
        <p:nvPicPr>
          <p:cNvPr descr="" id="105" name="Image 4"/>
          <p:cNvPicPr/>
          <p:nvPr/>
        </p:nvPicPr>
        <p:blipFill>
          <a:blip r:embed="rId1"/>
          <a:stretch>
            <a:fillRect/>
          </a:stretch>
        </p:blipFill>
        <p:spPr>
          <a:xfrm>
            <a:off x="1403640" y="2781000"/>
            <a:ext cx="6185160" cy="3312000"/>
          </a:xfrm>
          <a:prstGeom prst="rect">
            <a:avLst/>
          </a:prstGeom>
          <a:ln>
            <a:noFill/>
          </a:ln>
        </p:spPr>
      </p:pic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4068000" y="1484640"/>
            <a:ext cx="46191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r>
              <a:rPr b="1" lang="fr-FR" sz="2000">
                <a:solidFill>
                  <a:srgbClr val="ff0000"/>
                </a:solidFill>
                <a:latin typeface="Arial"/>
              </a:rPr>
              <a:t>Les aides financières</a:t>
            </a:r>
            <a:endParaRPr/>
          </a:p>
        </p:txBody>
      </p:sp>
      <p:sp>
        <p:nvSpPr>
          <p:cNvPr id="107" name="TextShape 2"/>
          <p:cNvSpPr txBox="1"/>
          <p:nvPr/>
        </p:nvSpPr>
        <p:spPr>
          <a:xfrm>
            <a:off x="6553080" y="6245280"/>
            <a:ext cx="2133360" cy="475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fld id="{A57C2ECA-03A8-4B92-AA70-8AB4C20C0725}" type="slidenum">
              <a:rPr b="1" lang="fr-FR" sz="1400">
                <a:solidFill>
                  <a:srgbClr val="ff0000"/>
                </a:solidFill>
                <a:latin typeface="Arial"/>
              </a:rPr>
              <a:t>&lt;numéro&gt;</a:t>
            </a:fld>
            <a:endParaRPr/>
          </a:p>
        </p:txBody>
      </p:sp>
      <p:pic>
        <p:nvPicPr>
          <p:cNvPr descr="" id="108" name="Image 5"/>
          <p:cNvPicPr/>
          <p:nvPr/>
        </p:nvPicPr>
        <p:blipFill>
          <a:blip r:embed="rId1"/>
          <a:stretch>
            <a:fillRect/>
          </a:stretch>
        </p:blipFill>
        <p:spPr>
          <a:xfrm>
            <a:off x="827640" y="2493000"/>
            <a:ext cx="7121160" cy="4155840"/>
          </a:xfrm>
          <a:prstGeom prst="rect">
            <a:avLst/>
          </a:prstGeom>
          <a:ln>
            <a:noFill/>
          </a:ln>
        </p:spPr>
      </p:pic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Shape 1"/>
          <p:cNvSpPr txBox="1"/>
          <p:nvPr/>
        </p:nvSpPr>
        <p:spPr>
          <a:xfrm>
            <a:off x="4067280" y="1484280"/>
            <a:ext cx="46191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r>
              <a:rPr b="1" lang="fr-FR" sz="2000">
                <a:solidFill>
                  <a:srgbClr val="ff0000"/>
                </a:solidFill>
                <a:latin typeface="Arial"/>
              </a:rPr>
              <a:t>Satisfaction de l’accueil</a:t>
            </a:r>
            <a:endParaRPr/>
          </a:p>
        </p:txBody>
      </p:sp>
      <p:sp>
        <p:nvSpPr>
          <p:cNvPr id="110" name="TextShape 2"/>
          <p:cNvSpPr txBox="1"/>
          <p:nvPr/>
        </p:nvSpPr>
        <p:spPr>
          <a:xfrm>
            <a:off x="6553080" y="6245280"/>
            <a:ext cx="2133360" cy="475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fld id="{261C8F47-C4D2-4F63-AE28-DBA940349DE3}" type="slidenum">
              <a:rPr b="1" lang="fr-FR" sz="1400">
                <a:solidFill>
                  <a:srgbClr val="ff0000"/>
                </a:solidFill>
                <a:latin typeface="Arial"/>
              </a:rPr>
              <a:t>&lt;numéro&gt;</a:t>
            </a:fld>
            <a:endParaRPr/>
          </a:p>
        </p:txBody>
      </p:sp>
      <p:pic>
        <p:nvPicPr>
          <p:cNvPr descr="" id="111" name="Image 4"/>
          <p:cNvPicPr/>
          <p:nvPr/>
        </p:nvPicPr>
        <p:blipFill>
          <a:blip r:embed="rId1"/>
          <a:stretch>
            <a:fillRect/>
          </a:stretch>
        </p:blipFill>
        <p:spPr>
          <a:xfrm>
            <a:off x="755640" y="2349000"/>
            <a:ext cx="7409160" cy="3942720"/>
          </a:xfrm>
          <a:prstGeom prst="rect">
            <a:avLst/>
          </a:prstGeom>
          <a:ln>
            <a:noFill/>
          </a:ln>
        </p:spPr>
      </p:pic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4067280" y="1484280"/>
            <a:ext cx="46191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r>
              <a:rPr b="1" lang="fr-FR" sz="2000">
                <a:solidFill>
                  <a:srgbClr val="ff0000"/>
                </a:solidFill>
                <a:latin typeface="Arial"/>
              </a:rPr>
              <a:t>Satisfaction de la réponse</a:t>
            </a:r>
            <a:endParaRPr/>
          </a:p>
        </p:txBody>
      </p:sp>
      <p:sp>
        <p:nvSpPr>
          <p:cNvPr id="113" name="TextShape 2"/>
          <p:cNvSpPr txBox="1"/>
          <p:nvPr/>
        </p:nvSpPr>
        <p:spPr>
          <a:xfrm>
            <a:off x="6553080" y="6245280"/>
            <a:ext cx="2133360" cy="475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fld id="{29669EAA-40BF-4072-91A7-D2ED006ECA29}" type="slidenum">
              <a:rPr b="1" lang="fr-FR" sz="1400">
                <a:solidFill>
                  <a:srgbClr val="ff0000"/>
                </a:solidFill>
                <a:latin typeface="Arial"/>
              </a:rPr>
              <a:t>&lt;numéro&gt;</a:t>
            </a:fld>
            <a:endParaRPr/>
          </a:p>
        </p:txBody>
      </p:sp>
      <p:pic>
        <p:nvPicPr>
          <p:cNvPr descr="" id="114" name="Image 4"/>
          <p:cNvPicPr/>
          <p:nvPr/>
        </p:nvPicPr>
        <p:blipFill>
          <a:blip r:embed="rId1"/>
          <a:stretch>
            <a:fillRect/>
          </a:stretch>
        </p:blipFill>
        <p:spPr>
          <a:xfrm>
            <a:off x="1115640" y="2457360"/>
            <a:ext cx="7193160" cy="3851640"/>
          </a:xfrm>
          <a:prstGeom prst="rect">
            <a:avLst/>
          </a:prstGeom>
          <a:ln>
            <a:noFill/>
          </a:ln>
        </p:spPr>
      </p:pic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