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155" y="-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8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9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6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74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90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70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86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3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74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15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65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4CAF-98BC-42ED-8ED6-4D0C392B7E0F}" type="datetimeFigureOut">
              <a:rPr lang="fr-FR" smtClean="0"/>
              <a:t>29/04/2021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2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1789"/>
            <a:ext cx="9144000" cy="479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Flèche vers le haut 33"/>
          <p:cNvSpPr/>
          <p:nvPr/>
        </p:nvSpPr>
        <p:spPr>
          <a:xfrm rot="6480000">
            <a:off x="3979773" y="4277941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4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19" name="Flèche vers le haut 18"/>
          <p:cNvSpPr/>
          <p:nvPr/>
        </p:nvSpPr>
        <p:spPr>
          <a:xfrm rot="15407304">
            <a:off x="3563702" y="1538108"/>
            <a:ext cx="187788" cy="29635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0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5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1" name="Flèche vers le haut 20"/>
          <p:cNvSpPr/>
          <p:nvPr/>
        </p:nvSpPr>
        <p:spPr>
          <a:xfrm rot="18942143">
            <a:off x="5433577" y="5039766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1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4" name="Flèche vers le haut 23"/>
          <p:cNvSpPr/>
          <p:nvPr/>
        </p:nvSpPr>
        <p:spPr>
          <a:xfrm rot="17680081">
            <a:off x="3384265" y="2165865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7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17" name="Flèche vers le haut 16"/>
          <p:cNvSpPr/>
          <p:nvPr/>
        </p:nvSpPr>
        <p:spPr>
          <a:xfrm rot="8326888">
            <a:off x="2551405" y="1363502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6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5" name="Flèche vers le haut 24"/>
          <p:cNvSpPr/>
          <p:nvPr/>
        </p:nvSpPr>
        <p:spPr>
          <a:xfrm rot="7860000">
            <a:off x="4284575" y="4815474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3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6" name="Flèche vers le haut 25"/>
          <p:cNvSpPr/>
          <p:nvPr/>
        </p:nvSpPr>
        <p:spPr>
          <a:xfrm rot="-840000">
            <a:off x="4694745" y="5883296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763688" y="404664"/>
            <a:ext cx="61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PLAN DES PRISES DE VUE PROJET M JOUANNEAU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91084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15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CAPDL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MONTAILLER Emmanuel</dc:creator>
  <cp:lastModifiedBy>CAHOREAU Aurélien</cp:lastModifiedBy>
  <cp:revision>48</cp:revision>
  <cp:lastPrinted>2016-09-21T12:44:28Z</cp:lastPrinted>
  <dcterms:created xsi:type="dcterms:W3CDTF">2014-10-20T11:43:04Z</dcterms:created>
  <dcterms:modified xsi:type="dcterms:W3CDTF">2021-04-29T11:26:54Z</dcterms:modified>
</cp:coreProperties>
</file>